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notesMasters/notesMaster1.xml" ContentType="application/vnd.openxmlformats-officedocument.presentationml.notesMaster+xml"/>
  <Override PartName="/ppt/theme/theme7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984" r:id="rId71"/>
    <p:sldMasterId id="2147483985" r:id="rId73"/>
    <p:sldMasterId id="2147483986" r:id="rId75"/>
    <p:sldMasterId id="2147483987" r:id="rId77"/>
    <p:sldMasterId id="2147483988" r:id="rId79"/>
    <p:sldMasterId id="2147483989" r:id="rId81"/>
  </p:sldMasterIdLst>
  <p:notesMasterIdLst>
    <p:notesMasterId r:id="rId83"/>
  </p:notesMasterIdLst>
  <p:sldIdLst>
    <p:sldId id="375" r:id="rId85"/>
    <p:sldId id="271" r:id="rId86"/>
    <p:sldId id="430" r:id="rId87"/>
    <p:sldId id="290" r:id="rId88"/>
    <p:sldId id="378" r:id="rId89"/>
    <p:sldId id="353" r:id="rId91"/>
    <p:sldId id="431" r:id="rId92"/>
    <p:sldId id="355" r:id="rId93"/>
    <p:sldId id="356" r:id="rId94"/>
    <p:sldId id="365" r:id="rId95"/>
    <p:sldId id="364" r:id="rId96"/>
    <p:sldId id="363" r:id="rId97"/>
    <p:sldId id="366" r:id="rId98"/>
    <p:sldId id="374" r:id="rId99"/>
    <p:sldId id="434" r:id="rId100"/>
    <p:sldId id="435" r:id="rId101"/>
    <p:sldId id="408" r:id="rId102"/>
    <p:sldId id="291" r:id="rId103"/>
    <p:sldId id="442" r:id="rId104"/>
    <p:sldId id="292" r:id="rId105"/>
    <p:sldId id="293" r:id="rId106"/>
    <p:sldId id="294" r:id="rId107"/>
    <p:sldId id="309" r:id="rId108"/>
    <p:sldId id="449" r:id="rId109"/>
    <p:sldId id="450" r:id="rId110"/>
    <p:sldId id="451" r:id="rId111"/>
    <p:sldId id="452" r:id="rId112"/>
    <p:sldId id="436" r:id="rId113"/>
    <p:sldId id="437" r:id="rId114"/>
    <p:sldId id="438" r:id="rId115"/>
    <p:sldId id="439" r:id="rId116"/>
    <p:sldId id="440" r:id="rId117"/>
    <p:sldId id="441" r:id="rId118"/>
    <p:sldId id="295" r:id="rId119"/>
    <p:sldId id="324" r:id="rId120"/>
    <p:sldId id="443" r:id="rId121"/>
    <p:sldId id="330" r:id="rId122"/>
    <p:sldId id="444" r:id="rId123"/>
    <p:sldId id="445" r:id="rId124"/>
    <p:sldId id="446" r:id="rId125"/>
    <p:sldId id="447" r:id="rId126"/>
    <p:sldId id="448" r:id="rId127"/>
    <p:sldId id="338" r:id="rId128"/>
    <p:sldId id="453" r:id="rId129"/>
    <p:sldId id="454" r:id="rId130"/>
    <p:sldId id="455" r:id="rId131"/>
    <p:sldId id="456" r:id="rId132"/>
    <p:sldId id="432" r:id="rId133"/>
    <p:sldId id="416" r:id="rId134"/>
    <p:sldId id="418" r:id="rId136"/>
    <p:sldId id="419" r:id="rId138"/>
    <p:sldId id="420" r:id="rId140"/>
    <p:sldId id="424" r:id="rId142"/>
    <p:sldId id="428" r:id="rId144"/>
    <p:sldId id="429" r:id="rId146"/>
    <p:sldId id="457" r:id="rId148"/>
    <p:sldId id="458" r:id="rId150"/>
    <p:sldId id="433" r:id="rId152"/>
    <p:sldId id="351" r:id="rId153"/>
    <p:sldId id="352" r:id="rId154"/>
  </p:sldIdLst>
  <p:sldSz cx="9144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5" userDrawn="0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50" charset="-127">
        <p:regular r:id="rId2"/>
        <p:bold r:id="rId4"/>
      </p:font>
    </p:embeddedFont>
    <p:embeddedFont>
      <p:font typeface="Yoon 윤고딕 520_TT" panose="020B0600000101010101" pitchFamily="0" charset="-127">
        <p:regular r:id="rId1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C09EE2"/>
    <a:srgbClr val="D9C4EE"/>
    <a:srgbClr val="3B1B5C"/>
    <a:srgbClr val="57BB9C"/>
    <a:srgbClr val="AFDFD0"/>
    <a:srgbClr val="4FC3A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5" autoAdjust="0"/>
    <p:restoredTop sz="89735" autoAdjust="0"/>
  </p:normalViewPr>
  <p:slideViewPr>
    <p:cSldViewPr snapToGrid="1" snapToObjects="1">
      <p:cViewPr>
        <p:scale>
          <a:sx n="87" d="100"/>
          <a:sy n="87" d="100"/>
        </p:scale>
        <p:origin x="-1818" y="-918"/>
      </p:cViewPr>
      <p:guideLst>
        <p:guide orient="horz" pos="16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3.fntdata"></Relationship><Relationship Id="rId2" Type="http://schemas.openxmlformats.org/officeDocument/2006/relationships/font" Target="fonts/font1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2.fntdata"></Relationship><Relationship Id="rId71" Type="http://schemas.openxmlformats.org/officeDocument/2006/relationships/slideMaster" Target="slideMasters/slideMaster1.xml"></Relationship><Relationship Id="rId72" Type="http://schemas.openxmlformats.org/officeDocument/2006/relationships/theme" Target="theme/theme1.xml"></Relationship><Relationship Id="rId73" Type="http://schemas.openxmlformats.org/officeDocument/2006/relationships/slideMaster" Target="slideMasters/slideMaster2.xml"></Relationship><Relationship Id="rId75" Type="http://schemas.openxmlformats.org/officeDocument/2006/relationships/slideMaster" Target="slideMasters/slideMaster3.xml"></Relationship><Relationship Id="rId77" Type="http://schemas.openxmlformats.org/officeDocument/2006/relationships/slideMaster" Target="slideMasters/slideMaster4.xml"></Relationship><Relationship Id="rId79" Type="http://schemas.openxmlformats.org/officeDocument/2006/relationships/slideMaster" Target="slideMasters/slideMaster5.xml"></Relationship><Relationship Id="rId81" Type="http://schemas.openxmlformats.org/officeDocument/2006/relationships/slideMaster" Target="slideMasters/slideMaster6.xml"></Relationship><Relationship Id="rId83" Type="http://schemas.openxmlformats.org/officeDocument/2006/relationships/notesMaster" Target="notesMasters/notesMaster1.xml"></Relationship><Relationship Id="rId85" Type="http://schemas.openxmlformats.org/officeDocument/2006/relationships/slide" Target="slides/slide1.xml"></Relationship><Relationship Id="rId86" Type="http://schemas.openxmlformats.org/officeDocument/2006/relationships/slide" Target="slides/slide2.xml"></Relationship><Relationship Id="rId87" Type="http://schemas.openxmlformats.org/officeDocument/2006/relationships/slide" Target="slides/slide3.xml"></Relationship><Relationship Id="rId88" Type="http://schemas.openxmlformats.org/officeDocument/2006/relationships/slide" Target="slides/slide4.xml"></Relationship><Relationship Id="rId89" Type="http://schemas.openxmlformats.org/officeDocument/2006/relationships/slide" Target="slides/slide5.xml"></Relationship><Relationship Id="rId91" Type="http://schemas.openxmlformats.org/officeDocument/2006/relationships/slide" Target="slides/slide6.xml"></Relationship><Relationship Id="rId92" Type="http://schemas.openxmlformats.org/officeDocument/2006/relationships/slide" Target="slides/slide7.xml"></Relationship><Relationship Id="rId93" Type="http://schemas.openxmlformats.org/officeDocument/2006/relationships/slide" Target="slides/slide8.xml"></Relationship><Relationship Id="rId94" Type="http://schemas.openxmlformats.org/officeDocument/2006/relationships/slide" Target="slides/slide9.xml"></Relationship><Relationship Id="rId95" Type="http://schemas.openxmlformats.org/officeDocument/2006/relationships/slide" Target="slides/slide10.xml"></Relationship><Relationship Id="rId96" Type="http://schemas.openxmlformats.org/officeDocument/2006/relationships/slide" Target="slides/slide11.xml"></Relationship><Relationship Id="rId97" Type="http://schemas.openxmlformats.org/officeDocument/2006/relationships/slide" Target="slides/slide12.xml"></Relationship><Relationship Id="rId98" Type="http://schemas.openxmlformats.org/officeDocument/2006/relationships/slide" Target="slides/slide13.xml"></Relationship><Relationship Id="rId99" Type="http://schemas.openxmlformats.org/officeDocument/2006/relationships/slide" Target="slides/slide14.xml"></Relationship><Relationship Id="rId100" Type="http://schemas.openxmlformats.org/officeDocument/2006/relationships/slide" Target="slides/slide15.xml"></Relationship><Relationship Id="rId101" Type="http://schemas.openxmlformats.org/officeDocument/2006/relationships/slide" Target="slides/slide16.xml"></Relationship><Relationship Id="rId102" Type="http://schemas.openxmlformats.org/officeDocument/2006/relationships/slide" Target="slides/slide17.xml"></Relationship><Relationship Id="rId103" Type="http://schemas.openxmlformats.org/officeDocument/2006/relationships/slide" Target="slides/slide18.xml"></Relationship><Relationship Id="rId104" Type="http://schemas.openxmlformats.org/officeDocument/2006/relationships/slide" Target="slides/slide19.xml"></Relationship><Relationship Id="rId105" Type="http://schemas.openxmlformats.org/officeDocument/2006/relationships/slide" Target="slides/slide20.xml"></Relationship><Relationship Id="rId106" Type="http://schemas.openxmlformats.org/officeDocument/2006/relationships/slide" Target="slides/slide21.xml"></Relationship><Relationship Id="rId107" Type="http://schemas.openxmlformats.org/officeDocument/2006/relationships/slide" Target="slides/slide22.xml"></Relationship><Relationship Id="rId108" Type="http://schemas.openxmlformats.org/officeDocument/2006/relationships/slide" Target="slides/slide23.xml"></Relationship><Relationship Id="rId109" Type="http://schemas.openxmlformats.org/officeDocument/2006/relationships/slide" Target="slides/slide24.xml"></Relationship><Relationship Id="rId110" Type="http://schemas.openxmlformats.org/officeDocument/2006/relationships/slide" Target="slides/slide25.xml"></Relationship><Relationship Id="rId111" Type="http://schemas.openxmlformats.org/officeDocument/2006/relationships/slide" Target="slides/slide26.xml"></Relationship><Relationship Id="rId112" Type="http://schemas.openxmlformats.org/officeDocument/2006/relationships/slide" Target="slides/slide27.xml"></Relationship><Relationship Id="rId113" Type="http://schemas.openxmlformats.org/officeDocument/2006/relationships/slide" Target="slides/slide28.xml"></Relationship><Relationship Id="rId114" Type="http://schemas.openxmlformats.org/officeDocument/2006/relationships/slide" Target="slides/slide29.xml"></Relationship><Relationship Id="rId115" Type="http://schemas.openxmlformats.org/officeDocument/2006/relationships/slide" Target="slides/slide30.xml"></Relationship><Relationship Id="rId116" Type="http://schemas.openxmlformats.org/officeDocument/2006/relationships/slide" Target="slides/slide31.xml"></Relationship><Relationship Id="rId117" Type="http://schemas.openxmlformats.org/officeDocument/2006/relationships/slide" Target="slides/slide32.xml"></Relationship><Relationship Id="rId118" Type="http://schemas.openxmlformats.org/officeDocument/2006/relationships/slide" Target="slides/slide33.xml"></Relationship><Relationship Id="rId119" Type="http://schemas.openxmlformats.org/officeDocument/2006/relationships/slide" Target="slides/slide34.xml"></Relationship><Relationship Id="rId120" Type="http://schemas.openxmlformats.org/officeDocument/2006/relationships/slide" Target="slides/slide35.xml"></Relationship><Relationship Id="rId121" Type="http://schemas.openxmlformats.org/officeDocument/2006/relationships/slide" Target="slides/slide36.xml"></Relationship><Relationship Id="rId122" Type="http://schemas.openxmlformats.org/officeDocument/2006/relationships/slide" Target="slides/slide37.xml"></Relationship><Relationship Id="rId123" Type="http://schemas.openxmlformats.org/officeDocument/2006/relationships/slide" Target="slides/slide38.xml"></Relationship><Relationship Id="rId124" Type="http://schemas.openxmlformats.org/officeDocument/2006/relationships/slide" Target="slides/slide39.xml"></Relationship><Relationship Id="rId125" Type="http://schemas.openxmlformats.org/officeDocument/2006/relationships/slide" Target="slides/slide40.xml"></Relationship><Relationship Id="rId126" Type="http://schemas.openxmlformats.org/officeDocument/2006/relationships/slide" Target="slides/slide41.xml"></Relationship><Relationship Id="rId127" Type="http://schemas.openxmlformats.org/officeDocument/2006/relationships/slide" Target="slides/slide42.xml"></Relationship><Relationship Id="rId128" Type="http://schemas.openxmlformats.org/officeDocument/2006/relationships/slide" Target="slides/slide43.xml"></Relationship><Relationship Id="rId129" Type="http://schemas.openxmlformats.org/officeDocument/2006/relationships/slide" Target="slides/slide44.xml"></Relationship><Relationship Id="rId130" Type="http://schemas.openxmlformats.org/officeDocument/2006/relationships/slide" Target="slides/slide45.xml"></Relationship><Relationship Id="rId131" Type="http://schemas.openxmlformats.org/officeDocument/2006/relationships/slide" Target="slides/slide46.xml"></Relationship><Relationship Id="rId132" Type="http://schemas.openxmlformats.org/officeDocument/2006/relationships/slide" Target="slides/slide47.xml"></Relationship><Relationship Id="rId133" Type="http://schemas.openxmlformats.org/officeDocument/2006/relationships/slide" Target="slides/slide48.xml"></Relationship><Relationship Id="rId134" Type="http://schemas.openxmlformats.org/officeDocument/2006/relationships/slide" Target="slides/slide49.xml"></Relationship><Relationship Id="rId136" Type="http://schemas.openxmlformats.org/officeDocument/2006/relationships/slide" Target="slides/slide50.xml"></Relationship><Relationship Id="rId138" Type="http://schemas.openxmlformats.org/officeDocument/2006/relationships/slide" Target="slides/slide51.xml"></Relationship><Relationship Id="rId140" Type="http://schemas.openxmlformats.org/officeDocument/2006/relationships/slide" Target="slides/slide52.xml"></Relationship><Relationship Id="rId142" Type="http://schemas.openxmlformats.org/officeDocument/2006/relationships/slide" Target="slides/slide53.xml"></Relationship><Relationship Id="rId144" Type="http://schemas.openxmlformats.org/officeDocument/2006/relationships/slide" Target="slides/slide54.xml"></Relationship><Relationship Id="rId146" Type="http://schemas.openxmlformats.org/officeDocument/2006/relationships/slide" Target="slides/slide55.xml"></Relationship><Relationship Id="rId148" Type="http://schemas.openxmlformats.org/officeDocument/2006/relationships/slide" Target="slides/slide56.xml"></Relationship><Relationship Id="rId150" Type="http://schemas.openxmlformats.org/officeDocument/2006/relationships/slide" Target="slides/slide57.xml"></Relationship><Relationship Id="rId152" Type="http://schemas.openxmlformats.org/officeDocument/2006/relationships/slide" Target="slides/slide58.xml"></Relationship><Relationship Id="rId153" Type="http://schemas.openxmlformats.org/officeDocument/2006/relationships/slide" Target="slides/slide59.xml"></Relationship><Relationship Id="rId154" Type="http://schemas.openxmlformats.org/officeDocument/2006/relationships/slide" Target="slides/slide60.xml"></Relationship><Relationship Id="rId156" Type="http://schemas.openxmlformats.org/officeDocument/2006/relationships/viewProps" Target="viewProps.xml"></Relationship><Relationship Id="rId15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7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813DE-7293-4E8A-BE35-9B888F85EC99}" type="datetimeFigureOut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C55D1-5C25-4350-8C5B-609570357D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7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4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1.xml"></Relationship></Relationships>
</file>

<file path=ppt/notesSlides/_rels/notesSlide5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2.xml"></Relationship></Relationships>
</file>

<file path=ppt/notesSlides/_rels/notesSlide5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3.xml"></Relationship></Relationships>
</file>

<file path=ppt/notesSlides/_rels/notesSlide5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4.xml"></Relationship></Relationships>
</file>

<file path=ppt/notesSlides/_rels/notesSlide5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5.xml"></Relationship></Relationships>
</file>

<file path=ppt/notesSlides/_rels/notesSlide5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6.xml"></Relationship></Relationships>
</file>

<file path=ppt/notesSlides/_rels/notesSlide5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7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6891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egovframework.let.main.web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F0B3-89A6-4F48-B1FD-EB095280DC46}" type="slidenum">
              <a:rPr lang="ko-KR" altLang="en-US" smtClean="0">
                <a:solidFill>
                  <a:prstClr val="black"/>
                </a:solidFill>
              </a:rPr>
              <a:pPr/>
              <a:t>102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200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운동이라는 공통분모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C55D1-5C25-4350-8C5B-609570357DC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8145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egovframework.let.sym.mnu.mpm.service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F0B3-89A6-4F48-B1FD-EB095280DC46}" type="slidenum">
              <a:rPr lang="ko-KR" altLang="en-US" smtClean="0">
                <a:solidFill>
                  <a:prstClr val="black"/>
                </a:solidFill>
              </a:rPr>
              <a:pPr/>
              <a:t>104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74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egovframework.let.uss.umt.web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F0B3-89A6-4F48-B1FD-EB095280DC46}" type="slidenum">
              <a:rPr lang="ko-KR" altLang="en-US" smtClean="0">
                <a:solidFill>
                  <a:prstClr val="black"/>
                </a:solidFill>
              </a:rPr>
              <a:pPr/>
              <a:t>105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6035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egovframework.let.uat.uia.web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F0B3-89A6-4F48-B1FD-EB095280DC46}" type="slidenum">
              <a:rPr lang="ko-KR" altLang="en-US" smtClean="0">
                <a:solidFill>
                  <a:prstClr val="black"/>
                </a:solidFill>
              </a:rPr>
              <a:pPr/>
              <a:t>106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878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egovframework.let.uss.olh.qna.web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F0B3-89A6-4F48-B1FD-EB095280DC46}" type="slidenum">
              <a:rPr lang="ko-KR" altLang="en-US" smtClean="0">
                <a:solidFill>
                  <a:prstClr val="black"/>
                </a:solidFill>
              </a:rPr>
              <a:pPr/>
              <a:t>110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4296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egovframework.let.uss.sam.stp.web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F0B3-89A6-4F48-B1FD-EB095280DC46}" type="slidenum">
              <a:rPr lang="ko-KR" altLang="en-US" smtClean="0">
                <a:solidFill>
                  <a:prstClr val="black"/>
                </a:solidFill>
              </a:rPr>
              <a:pPr/>
              <a:t>114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168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egovframework.let.uss.sam.stp.web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F0B3-89A6-4F48-B1FD-EB095280DC46}" type="slidenum">
              <a:rPr lang="ko-KR" altLang="en-US" smtClean="0">
                <a:solidFill>
                  <a:prstClr val="black"/>
                </a:solidFill>
              </a:rPr>
              <a:pPr/>
              <a:t>115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16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egovframework.let.uss.sam.stp.web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114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egovframework.let.uss.sam.stp.web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>
                <a:solidFill>
                  <a:srgbClr val="000000"/>
                </a:solidFill>
              </a:rPr>
              <a:t>114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9F8D-7DB0-423B-812C-695F3D245DCB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2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D93A-3B38-492F-8879-B3FF37EBB28C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2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2D15C-FA4D-448F-A004-1A9C815475F3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6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0DFD4-C518-4E55-BFF0-9534BCA4590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165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61-A76D-444A-A0F9-EB810EF4D1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346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D31D-F64B-47FA-BCB5-AF4DDC6CE0B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86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51C5-B975-4D31-9BB4-91E116F46F6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21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3E9A-4589-43F4-8C65-11818848215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69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76E3-AB23-4987-86D7-C411EF71FC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739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5056D-439A-42AB-A548-90244AA8734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7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1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1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29297-9762-4087-81D9-20D5A9CDFB0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A6CF6-5E6A-40DE-A53B-F0801C03D33E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97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F487-9572-4A09-85EA-A32C2E9A073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93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D415-EBED-4F80-A0EA-7DE6037C980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38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E564A-648F-4943-B5E1-5CCBD97527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58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4555-FB34-4AEE-A288-97D210A21C8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314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FA0D-101A-49CF-A109-0EEB2FFCF3D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68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F01B-B0B8-4650-A38D-E48F2BA6908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62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00F-6192-4371-AAC5-C2745A6908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10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BD72C-463E-4365-B8B8-16745F822A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335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0F41-AA8D-4762-9819-279F4804FAC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83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C49B0-5B11-47A3-B096-68D7897344F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33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99A1-4AFD-49F0-94CF-570C7B94E6A7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434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AEA9-D666-47BC-A195-4961971A617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6965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D6B4-4271-4BF0-99FA-03855E9A4B1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7908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E989-44E6-42CB-A640-487F6EF2195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376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5D545-8F71-49A0-AEF7-3607626151D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154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C6759-0FBC-4F89-A0BA-14772D03CBD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3877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AB739-E439-4ABD-8961-E68DC10051B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1534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D9EEF-A74A-4553-A5B3-0B98E5061B4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1553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E492-2C2F-4D3E-9463-B73FD7662A9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325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9F7-C1FB-4B85-AC3C-499D5B74B47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422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BADA-BED0-444D-89E9-4FBF3F01245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42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439B-177E-4DEB-BF7B-6ADEF5B517B9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024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D2C33-2C53-4655-86D4-6B32156D36B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5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7431-D59F-4628-B512-BD0CE599462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50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91E34-5F74-4C08-B0E9-753FC0E74B3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517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1EE20-7C3A-4A16-8F4D-6BA009B36C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562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0F574-8043-4D67-87E8-D9FA999128C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471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A5-3529-489C-823D-8F8085B398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961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A8CB-A020-49F7-9355-95E54B263A7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829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458A-1CA7-4594-9D82-391E1A7F8C2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5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6979C-F4AB-4F1F-B747-F8A661410C0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478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B2AD0-1B3A-4C85-AE7B-45FCE072A6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F410F-F1D7-432D-BBF2-E272EB6CC1BA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144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F6A0A-6334-4721-90BF-9EFF33FE5DE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3927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65EE-CC89-4930-BCF5-FE12FA06946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6997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E7A8F-B89C-4CC3-9AC2-90E62F8798A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938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B0E34-BC7B-4A99-BE49-39230039E5B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7188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713E-8FC1-417F-916C-6C2CDCD4025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156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AEFA-99C4-4B6B-BC68-4563FE11604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8400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2025-7717-4D43-8002-F11902401D3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195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3835A-CB91-430D-B21E-AAC74AA73A0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0141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6355-BA8A-45E0-9AFA-BC008EE9861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3358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B48E-8438-4B84-B555-4B15B20588B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BE63B-935A-4E64-B3A1-870F3E19AAC2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074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0E8C-1F3C-4731-8D5D-138091A255F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73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D50E1-DEDC-4F02-9BFD-931B40935B6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937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BD0D-30B2-41A5-A707-050AE006ED3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703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EE242-A61B-43CF-9EB6-D293007B6E3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057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4EC75-5B5B-4D77-942A-347E52233B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415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0A65-74DC-489F-B189-BF7440EBB00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5881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62E82-76F1-4374-9BD8-DE5532A2FF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2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1DF-DA15-4FBA-919E-E26DFF263109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4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1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1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D9E3-E022-4970-B279-74644229D336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B5009-7274-43F0-9C9C-8A4A46A10EDE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35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55A0-AE61-4DFC-A18F-5E81A4685CB9}" type="datetime1">
              <a:rPr lang="ko-KR" altLang="en-US" smtClean="0"/>
              <a:t>2017-08-18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35A6C-CD98-476A-9876-AAD9E5F98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1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9FF5-8775-4CB4-BFE6-AEA362E2133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36A03-A1C8-47D8-BA75-A79351D28DE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7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13B31-FA4E-4340-8DC9-986F76D7271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7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17FE5-5345-40BA-B7B0-006AE1CD734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31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CDAE0-3169-430E-947A-4C45F1DCE10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2017-08-18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BB65B-41E9-4203-81E1-25F3723262F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35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4" Type="http://schemas.openxmlformats.org/officeDocument/2006/relationships/image" Target="../media/image19.png"></Relationship><Relationship Id="rId5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4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4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4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image" Target="../media/fImage9310415824497.png"></Relationship><Relationship Id="rId2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956016539222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38271661814.png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45.png"></Relationship><Relationship Id="rId3" Type="http://schemas.openxmlformats.org/officeDocument/2006/relationships/slideLayout" Target="../slideLayouts/slideLayout46.xml"></Relationship></Relationships>
</file>

<file path=ppt/slides/_rels/slide18.xml.rels><?xml version="1.0" encoding="UTF-8"?>
<Relationships xmlns="http://schemas.openxmlformats.org/package/2006/relationships"><Relationship Id="rId4" Type="http://schemas.openxmlformats.org/officeDocument/2006/relationships/image" Target="../media/fImage11572221744497.png"></Relationship><Relationship Id="rId5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867221759222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20.xml.rels><?xml version="1.0" encoding="UTF-8"?>
<Relationships xmlns="http://schemas.openxmlformats.org/package/2006/relationships"><Relationship Id="rId4" Type="http://schemas.openxmlformats.org/officeDocument/2006/relationships/image" Target="../media/fImage2990318205245.png"></Relationship><Relationship Id="rId5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4" Type="http://schemas.openxmlformats.org/officeDocument/2006/relationships/image" Target="../media/fImage43917716695245.png"></Relationship><Relationship Id="rId5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4" Type="http://schemas.openxmlformats.org/officeDocument/2006/relationships/image" Target="../media/fImage2480218215245.png"></Relationship><Relationship Id="rId5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4" Type="http://schemas.openxmlformats.org/officeDocument/2006/relationships/image" Target="../media/fImage2082818225245.png"></Relationship><Relationship Id="rId5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206720737086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694821584878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784021599222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274521603030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07531823857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012018248378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081218257408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410518336002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73018415391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242718495888.png"></Relationship></Relationships>
</file>

<file path=ppt/slides/_rels/slide34.xml.rels><?xml version="1.0" encoding="UTF-8"?>
<Relationships xmlns="http://schemas.openxmlformats.org/package/2006/relationships"><Relationship Id="rId4" Type="http://schemas.openxmlformats.org/officeDocument/2006/relationships/image" Target="../media/fImage3029921785245.png"></Relationship><Relationship Id="rId5" Type="http://schemas.openxmlformats.org/officeDocument/2006/relationships/image" Target="../media/fImage6772121617086.png"></Relationship><Relationship Id="rId6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4" Type="http://schemas.openxmlformats.org/officeDocument/2006/relationships/image" Target="../media/fImage1419821795245.png"></Relationship><Relationship Id="rId5" Type="http://schemas.openxmlformats.org/officeDocument/2006/relationships/image" Target="../media/fImage3664519237086.png"></Relationship><Relationship Id="rId6" Type="http://schemas.openxmlformats.org/officeDocument/2006/relationships/slideLayout" Target="../slideLayouts/slideLayout2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76519944878.png"></Relationship><Relationship Id="rId3" Type="http://schemas.openxmlformats.org/officeDocument/2006/relationships/image" Target="../media/fImage826521809222.png"></Relationship></Relationships>
</file>

<file path=ppt/slides/_rels/slide37.xml.rels><?xml version="1.0" encoding="UTF-8"?>
<Relationships xmlns="http://schemas.openxmlformats.org/package/2006/relationships"><Relationship Id="rId4" Type="http://schemas.openxmlformats.org/officeDocument/2006/relationships/image" Target="../media/fImage3562519955245.png"></Relationship><Relationship Id="rId5" Type="http://schemas.openxmlformats.org/officeDocument/2006/relationships/image" Target="../media/fImage832921817086.png"></Relationship><Relationship Id="rId6" Type="http://schemas.openxmlformats.org/officeDocument/2006/relationships/slideLayout" Target="../slideLayouts/slideLayout2.xml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087620064878.png"></Relationship><Relationship Id="rId3" Type="http://schemas.openxmlformats.org/officeDocument/2006/relationships/image" Target="../media/fImage2097121829222.png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712220143030.pn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fImage9417912064758.png"></Relationship><Relationship Id="rId4" Type="http://schemas.openxmlformats.org/officeDocument/2006/relationships/slideLayout" Target="../slideLayouts/slideLayout2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48742230857.png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976922318378.png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429022327408.png"></Relationship></Relationships>
</file>

<file path=ppt/slides/_rels/slide43.xml.rels><?xml version="1.0" encoding="UTF-8"?>
<Relationships xmlns="http://schemas.openxmlformats.org/package/2006/relationships"><Relationship Id="rId4" Type="http://schemas.openxmlformats.org/officeDocument/2006/relationships/image" Target="../media/fImage4459022335245.png"></Relationship><Relationship Id="rId5" Type="http://schemas.openxmlformats.org/officeDocument/2006/relationships/slideLayout" Target="../slideLayouts/slideLayout2.xml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462822267086.png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671222274878.png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329222289222.png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388422293030.png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notesSlide" Target="../notesSlides/notesSlide49.xml"></Relationship><Relationship Id="rId6" Type="http://schemas.openxmlformats.org/officeDocument/2006/relationships/image" Target="../media/fImage55499222415245.png"></Relationship><Relationship Id="rId7" Type="http://schemas.openxmlformats.org/officeDocument/2006/relationships/slideLayout" Target="../slideLayouts/slideLayout5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notesSlide" Target="../notesSlides/notesSlide5.xml"></Relationship><Relationship Id="rId4" Type="http://schemas.openxmlformats.org/officeDocument/2006/relationships/slideLayout" Target="../slideLayouts/slideLayout13.xml"></Relationship></Relationships>
</file>

<file path=ppt/slides/_rels/slide50.xml.rels><?xml version="1.0" encoding="UTF-8"?>
<Relationships xmlns="http://schemas.openxmlformats.org/package/2006/relationships"><Relationship Id="rId3" Type="http://schemas.openxmlformats.org/officeDocument/2006/relationships/image" Target="../media/image165.png"></Relationship><Relationship Id="rId2" Type="http://schemas.openxmlformats.org/officeDocument/2006/relationships/notesSlide" Target="../notesSlides/notesSlide50.xml"></Relationship><Relationship Id="rId4" Type="http://schemas.openxmlformats.org/officeDocument/2006/relationships/slideLayout" Target="../slideLayouts/slideLayout57.xml"></Relationship></Relationships>
</file>

<file path=ppt/slides/_rels/slide51.xml.rels><?xml version="1.0" encoding="UTF-8"?>
<Relationships xmlns="http://schemas.openxmlformats.org/package/2006/relationships"><Relationship Id="rId3" Type="http://schemas.openxmlformats.org/officeDocument/2006/relationships/image" Target="../media/image166.png"></Relationship><Relationship Id="rId2" Type="http://schemas.openxmlformats.org/officeDocument/2006/relationships/notesSlide" Target="../notesSlides/notesSlide51.xml"></Relationship><Relationship Id="rId4" Type="http://schemas.openxmlformats.org/officeDocument/2006/relationships/slideLayout" Target="../slideLayouts/slideLayout57.xml"></Relationship></Relationships>
</file>

<file path=ppt/slides/_rels/slide52.xml.rels><?xml version="1.0" encoding="UTF-8"?>
<Relationships xmlns="http://schemas.openxmlformats.org/package/2006/relationships"><Relationship Id="rId3" Type="http://schemas.openxmlformats.org/officeDocument/2006/relationships/image" Target="../media/image167.png"></Relationship><Relationship Id="rId2" Type="http://schemas.openxmlformats.org/officeDocument/2006/relationships/notesSlide" Target="../notesSlides/notesSlide52.xml"></Relationship><Relationship Id="rId4" Type="http://schemas.openxmlformats.org/officeDocument/2006/relationships/image" Target="../media/image168.png"></Relationship><Relationship Id="rId5" Type="http://schemas.openxmlformats.org/officeDocument/2006/relationships/slideLayout" Target="../slideLayouts/slideLayout57.xml"></Relationship></Relationships>
</file>

<file path=ppt/slides/_rels/slide53.xml.rels><?xml version="1.0" encoding="UTF-8"?>
<Relationships xmlns="http://schemas.openxmlformats.org/package/2006/relationships"><Relationship Id="rId3" Type="http://schemas.openxmlformats.org/officeDocument/2006/relationships/image" Target="../media/image172.png"></Relationship><Relationship Id="rId2" Type="http://schemas.openxmlformats.org/officeDocument/2006/relationships/notesSlide" Target="../notesSlides/notesSlide53.xml"></Relationship><Relationship Id="rId4" Type="http://schemas.openxmlformats.org/officeDocument/2006/relationships/slideLayout" Target="../slideLayouts/slideLayout57.xml"></Relationship></Relationships>
</file>

<file path=ppt/slides/_rels/slide54.xml.rels><?xml version="1.0" encoding="UTF-8"?>
<Relationships xmlns="http://schemas.openxmlformats.org/package/2006/relationships"><Relationship Id="rId3" Type="http://schemas.openxmlformats.org/officeDocument/2006/relationships/image" Target="../media/image176.png"></Relationship><Relationship Id="rId2" Type="http://schemas.openxmlformats.org/officeDocument/2006/relationships/notesSlide" Target="../notesSlides/notesSlide54.xml"></Relationship><Relationship Id="rId4" Type="http://schemas.openxmlformats.org/officeDocument/2006/relationships/slideLayout" Target="../slideLayouts/slideLayout57.xml"></Relationship></Relationships>
</file>

<file path=ppt/slides/_rels/slide55.xml.rels><?xml version="1.0" encoding="UTF-8"?>
<Relationships xmlns="http://schemas.openxmlformats.org/package/2006/relationships"><Relationship Id="rId3" Type="http://schemas.openxmlformats.org/officeDocument/2006/relationships/image" Target="../media/image177.png"></Relationship><Relationship Id="rId2" Type="http://schemas.openxmlformats.org/officeDocument/2006/relationships/notesSlide" Target="../notesSlides/notesSlide55.xml"></Relationship><Relationship Id="rId4" Type="http://schemas.openxmlformats.org/officeDocument/2006/relationships/slideLayout" Target="../slideLayouts/slideLayout57.xml"></Relationship></Relationships>
</file>

<file path=ppt/slides/_rels/slide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9061322525245.png"></Relationship><Relationship Id="rId3" Type="http://schemas.openxmlformats.org/officeDocument/2006/relationships/notesSlide" Target="../notesSlides/notesSlide56.xml"></Relationship></Relationships>
</file>

<file path=ppt/slides/_rels/slide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331322637086.png"></Relationship><Relationship Id="rId3" Type="http://schemas.openxmlformats.org/officeDocument/2006/relationships/image" Target="../media/fImage3325622644878.png"></Relationship><Relationship Id="rId4" Type="http://schemas.openxmlformats.org/officeDocument/2006/relationships/image" Target="../media/fImage3755522659222.png"></Relationship><Relationship Id="rId5" Type="http://schemas.openxmlformats.org/officeDocument/2006/relationships/notesSlide" Target="../notesSlides/notesSlide57.xml"></Relationship></Relationships>
</file>

<file path=ppt/slides/_rels/slide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/Relationships>
</file>

<file path=ppt/slides/_rels/slide6.xml.rels><?xml version="1.0" encoding="UTF-8"?>
<Relationships xmlns="http://schemas.openxmlformats.org/package/2006/relationships"><Relationship Id="rId7" Type="http://schemas.openxmlformats.org/officeDocument/2006/relationships/image" Target="../media/fImage15804412094758.png"></Relationship><Relationship Id="rId8" Type="http://schemas.openxmlformats.org/officeDocument/2006/relationships/image" Target="../media/fImage15141112102347.png"></Relationship><Relationship Id="rId9" Type="http://schemas.openxmlformats.org/officeDocument/2006/relationships/image" Target="../media/fImage10465112793875.png"></Relationship><Relationship Id="rId10" Type="http://schemas.openxmlformats.org/officeDocument/2006/relationships/slideLayout" Target="../slideLayouts/slideLayout13.xml"></Relationship></Relationships>
</file>

<file path=ppt/slides/_rels/slide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1005612804758.png"></Relationship><Relationship Id="rId4" Type="http://schemas.openxmlformats.org/officeDocument/2006/relationships/image" Target="../media/fImage350712812347.png"></Relationship><Relationship Id="rId5" Type="http://schemas.openxmlformats.org/officeDocument/2006/relationships/image" Target="../media/fImage502812823875.png"></Relationship><Relationship Id="rId6" Type="http://schemas.openxmlformats.org/officeDocument/2006/relationships/image" Target="../media/fImage1143112831009.png"></Relationship><Relationship Id="rId7" Type="http://schemas.openxmlformats.org/officeDocument/2006/relationships/image" Target="../media/fImage365412855312.png"></Relationship><Relationship Id="rId8" Type="http://schemas.openxmlformats.org/officeDocument/2006/relationships/image" Target="../media/fImage2646212867386.png"></Relationship><Relationship Id="rId9" Type="http://schemas.openxmlformats.org/officeDocument/2006/relationships/image" Target="../media/fImage389912882921.png"></Relationship><Relationship Id="rId10" Type="http://schemas.openxmlformats.org/officeDocument/2006/relationships/image" Target="../media/fImage562712891785.png"></Relationship><Relationship Id="rId11" Type="http://schemas.openxmlformats.org/officeDocument/2006/relationships/image" Target="../media/fImage253212907428.png"></Relationship><Relationship Id="rId12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9721216624497.pn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 rot="0" flipV="1">
            <a:off x="-135255" y="945515"/>
            <a:ext cx="9648190" cy="370205"/>
          </a:xfrm>
          <a:prstGeom prst="rect"/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numCol="1" rot="10800000" vert="horz" anchor="ctr">
            <a:spAutoFit/>
            <a:scene3d>
              <a:camera prst="perspectiveFront" fov="2700000"/>
              <a:lightRig rig="threePt" dir="t"/>
            </a:scene3d>
            <a:sp3d/>
          </a:bodyPr>
          <a:lstStyle/>
          <a:p>
            <a:pPr marL="0" indent="0" fontAlgn="base"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86435" y="1559560"/>
            <a:ext cx="7778750" cy="248856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  <a:scene3d>
              <a:camera prst="perspectiveFront" fov="2700000"/>
              <a:lightRig rig="threePt" dir="t"/>
            </a:scene3d>
            <a:sp3d prstMaterial="warmMatte"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algn="ctr" fontAlgn="base" eaLnBrk="1" latinLnBrk="0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ko-KR" altLang="en-US" sz="14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개발하며 세상을 밝히자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eaLnBrk="1" latinLnBrk="0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ko-KR" altLang="en-US" sz="14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우리만의 소통공간               </a:t>
            </a: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eaLnBrk="1" latinLnBrk="0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ko-KR" altLang="en-US" sz="4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개발자</a:t>
            </a:r>
            <a:r>
              <a:rPr lang="ko-KR" altLang="en-US" sz="4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4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커뮤니티</a:t>
            </a:r>
            <a:r>
              <a:rPr lang="ko-KR" altLang="en-US" sz="4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4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GBSB</a:t>
            </a:r>
            <a:endParaRPr lang="ko-KR" altLang="en-US" sz="40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eaLnBrk="1" latinLnBrk="0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ko-KR" altLang="en-US" sz="40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" name="Line 7"/>
          <p:cNvCxnSpPr/>
          <p:nvPr/>
        </p:nvCxnSpPr>
        <p:spPr bwMode="auto">
          <a:xfrm rot="0">
            <a:off x="-215900" y="3068320"/>
            <a:ext cx="9641840" cy="635"/>
          </a:xfrm>
          <a:prstGeom prst="line"/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7"/>
          <p:cNvSpPr txBox="1">
            <a:spLocks noChangeArrowheads="1"/>
          </p:cNvSpPr>
          <p:nvPr/>
        </p:nvSpPr>
        <p:spPr bwMode="auto">
          <a:xfrm rot="0">
            <a:off x="5409565" y="3094355"/>
            <a:ext cx="1050925" cy="46228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  <a:scene3d>
              <a:camera prst="perspectiveFront" fov="2700000"/>
              <a:lightRig rig="threePt" dir="t"/>
            </a:scene3d>
            <a:sp3d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fontAlgn="base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2400" spc="-14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관리자</a:t>
            </a:r>
            <a:endParaRPr lang="ko-KR" altLang="en-US" sz="2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301615" y="3906520"/>
            <a:ext cx="3566795" cy="832485"/>
          </a:xfrm>
          <a:prstGeom prst="rect"/>
          <a:noFill/>
          <a:ln w="0">
            <a:noFill/>
            <a:prstDash/>
          </a:ln>
        </p:spPr>
        <p:txBody>
          <a:bodyPr wrap="none" lIns="0" tIns="0" rIns="0" bIns="0" numCol="1" vert="horz" anchor="ctr">
            <a:noAutofit/>
            <a:scene3d>
              <a:camera prst="perspectiveFront" fov="2700000"/>
              <a:lightRig rig="threePt" dir="t"/>
            </a:scene3d>
            <a:sp3d prstMaterial="warmMatte"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굴림" charset="0"/>
                <a:ea typeface="굴림" charset="0"/>
              </a:defRPr>
            </a:lvl9pPr>
          </a:lstStyle>
          <a:p>
            <a:pPr marL="0" indent="0" algn="ctr" fontAlgn="base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2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장정필</a:t>
            </a:r>
            <a:r>
              <a:rPr lang="ko-KR" altLang="en-US" sz="2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이태호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2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고용건 장민경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2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박재민 장형국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2000" spc="-130" b="1">
                <a:solidFill>
                  <a:srgbClr val="FFFFFF"/>
                </a:solidFill>
                <a:latin typeface="맑은 고딕" charset="0"/>
                <a:ea typeface="맑은 고딕" charset="0"/>
              </a:rPr>
              <a:t>오나경 이지형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eaLnBrk="1" latinLnBrk="0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0" name="Line 17"/>
          <p:cNvCxnSpPr/>
          <p:nvPr/>
        </p:nvCxnSpPr>
        <p:spPr bwMode="auto">
          <a:xfrm rot="0">
            <a:off x="5343525" y="3558540"/>
            <a:ext cx="3601085" cy="4445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ne 18"/>
          <p:cNvCxnSpPr/>
          <p:nvPr/>
        </p:nvCxnSpPr>
        <p:spPr bwMode="auto">
          <a:xfrm rot="0" flipV="1">
            <a:off x="5337175" y="4732020"/>
            <a:ext cx="3601085" cy="1905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6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20"/>
                            </p:stCondLst>
                            <p:childTnLst>
                              <p:par>
                                <p:cTn id="27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-0.03197 L 0 -0.26321 " pathEditMode="relative" ptsTypes="AA" rAng="0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2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2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2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2 0.21 " pathEditMode="relative" ptsTypes="AA" rAng="0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620"/>
                            </p:stCondLst>
                            <p:childTnLst>
                              <p:par>
                                <p:cTn id="4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9" grpId="0"/>
      <p:bldP spid="9" grpId="1"/>
      <p:bldP spid="10" grpId="0" animBg="1"/>
      <p:bldP spid="10" grpId="1" animBg="1"/>
      <p:bldP spid="11" grpId="0"/>
      <p:bldP spid="16" grpId="0"/>
      <p:bldP spid="20" grpId="0" animBg="1"/>
      <p:bldP spid="20" grpId="1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요구사항명세서  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1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</a:t>
              </a:r>
              <a:r>
                <a:rPr lang="ko-KR" altLang="en-US" sz="11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" y="987425"/>
            <a:ext cx="842518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 descr="C:/Users/admin/AppData/Roaming/PolarisOffice/ETemp/23692_8912496/image1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0">
            <a:off x="323215" y="2884170"/>
            <a:ext cx="8425815" cy="1872615"/>
          </a:xfrm>
          <a:prstGeom prst="rect"/>
          <a:noFill/>
          <a:ln w="0">
            <a:noFill/>
            <a:prstDash/>
          </a:ln>
        </p:spPr>
      </p:pic>
      <p:graphicFrame>
        <p:nvGraphicFramePr>
          <p:cNvPr id="31" name="표 109"/>
          <p:cNvGraphicFramePr>
            <a:graphicFrameLocks noGrp="1"/>
          </p:cNvGraphicFramePr>
          <p:nvPr/>
        </p:nvGraphicFramePr>
        <p:xfrm>
          <a:off x="328295" y="1461135"/>
          <a:ext cx="8422005" cy="139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/>
                <a:gridCol w="1333500"/>
                <a:gridCol w="4582795"/>
                <a:gridCol w="1214755"/>
              </a:tblGrid>
              <a:tr h="278765">
                <a:tc rowSpan="5"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로고 이미지 클릭 시 홈 화면으로 이동한다.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Community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기본으로 커뮤니티사이트가 메인에 출력된다.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Paging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커뮤니티 테이블의 개수가 5개가 넘어가면 페이징 처리된다.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분야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추천순, 조회순, 댓글순으로 확인이 가능하게 한다.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이메일과 비밀번호를 입력 받고 계정이 있으면 로그인 되게 함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76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요구사항명세서  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</a:t>
              </a:r>
              <a:r>
                <a:rPr lang="ko-KR" altLang="en-US" sz="11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" y="987425"/>
            <a:ext cx="842518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1" name="표 25"/>
          <p:cNvGraphicFramePr>
            <a:graphicFrameLocks noGrp="1"/>
          </p:cNvGraphicFramePr>
          <p:nvPr/>
        </p:nvGraphicFramePr>
        <p:xfrm>
          <a:off x="328295" y="1445895"/>
          <a:ext cx="8422005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/>
                <a:gridCol w="1333500"/>
                <a:gridCol w="4582795"/>
                <a:gridCol w="1214755"/>
              </a:tblGrid>
              <a:tr h="1169670">
                <a:tc rowSpan="5"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아이디를 이메일로 대체해 입력 받게 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중복 체크를 하고 승인 이메일을 보내게 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비밀번호를 입력받고 이중확인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닉네임 입력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주소 입력 넣기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hangingPunct="1">
                        <a:buFontTx/>
                        <a:buNone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- 주소 찾기 버튼을 누르면 구 주소 찾기 신 주소 찾기 나눠서 선택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성별을 체크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</a:tr>
              <a:tr h="3092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이메일과 비밀번호를 입력 받고 계정이 있으면 로그인 되게 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</a:tr>
              <a:tr h="8077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정보수정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로그인해서 마이페이지에 들어가면 회원가입시 입력했던 정보들을 수정할 수 있게 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마이페이지에서 수정 시 비미로를 입력받게 하여 본임임을 확인함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탈퇴를 원할 경우도 비밀번호를 입력 받고 확인이 되면 회원정보를 삭제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</a:tr>
              <a:tr h="30924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로그아웃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페이지를 닫을 경우 자동으로 로그아웃이 될 수 있도록 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</a:tr>
              <a:tr h="70866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회원등급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관리자가 회원의 등급을 조정할 수 있도록 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신규회원에서 다음으로 넘어가기 위해서 일정한 활동을 한 후 자동으로 올라가도록 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부적절한 활동을 한 회원은 관리자가 임의로 탈퇴 시킬 수 있게 함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18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요구사항명세서  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3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</a:t>
              </a:r>
              <a:r>
                <a:rPr lang="ko-KR" altLang="en-US" sz="11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" y="987425"/>
            <a:ext cx="842518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1" name="표 110"/>
          <p:cNvGraphicFramePr>
            <a:graphicFrameLocks noGrp="1"/>
          </p:cNvGraphicFramePr>
          <p:nvPr/>
        </p:nvGraphicFramePr>
        <p:xfrm>
          <a:off x="328295" y="1461135"/>
          <a:ext cx="8422005" cy="1795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/>
                <a:gridCol w="1333500"/>
                <a:gridCol w="4582795"/>
                <a:gridCol w="1214755"/>
              </a:tblGrid>
              <a:tr h="278765">
                <a:tc rowSpan="6"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채용사이트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로고 이미지 클릭 시 홈 화면으로 이동한다.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4013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구인구직 사이트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사람인, 잡코리아 같은 유명 구인구직 사이트와 링크가 연결된다.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링크를 클릭시 해당 사이트로 이동한다.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Paging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커뮤니티 테이블의 개수가 5개가 넘어가면 페이징 처리된다.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구인게시판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자체적인 구인홍보게시판 작성이 가능하다.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구직게시판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자체적인 구직게시판 작성이 가능하다.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회사구별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좋은회사와 나쁜회사를 작성자의 경험을 빗대어 게시판 작성이 가능하다.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112"/>
          <p:cNvGraphicFramePr>
            <a:graphicFrameLocks noGrp="1"/>
          </p:cNvGraphicFramePr>
          <p:nvPr/>
        </p:nvGraphicFramePr>
        <p:xfrm>
          <a:off x="328295" y="3302635"/>
          <a:ext cx="8422005" cy="83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/>
                <a:gridCol w="1333500"/>
                <a:gridCol w="4582795"/>
                <a:gridCol w="1214755"/>
              </a:tblGrid>
              <a:tr h="278765">
                <a:tc rowSpan="3"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Q&amp;A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메뉴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 메뉴 검색이 가능하다.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QnA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질문글 작성이 가능하다. 기본적인 게시판 기능과 동일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답변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게시판 질문글에 대한 댓글로서 답변이 가능하다.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60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요구사항명세서  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4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</a:t>
              </a:r>
              <a:r>
                <a:rPr lang="ko-KR" altLang="en-US" sz="11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" y="987425"/>
            <a:ext cx="842518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1" name="표 111"/>
          <p:cNvGraphicFramePr>
            <a:graphicFrameLocks noGrp="1"/>
          </p:cNvGraphicFramePr>
          <p:nvPr/>
        </p:nvGraphicFramePr>
        <p:xfrm>
          <a:off x="328295" y="1461135"/>
          <a:ext cx="8422005" cy="1795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/>
                <a:gridCol w="1333500"/>
                <a:gridCol w="4582795"/>
                <a:gridCol w="1214755"/>
              </a:tblGrid>
              <a:tr h="278765">
                <a:tc rowSpan="6"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채용사이트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로고 이미지 클릭 시 홈 화면으로 이동한다.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401320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구인구직 사이트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사람인, 잡코리아 같은 유명 구인구직 사이트와 링크가 연결된다.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링크를 클릭시 해당 사이트로 이동한다.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Paging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커뮤니티 테이블의 개수가 5개가 넘어가면 페이징 처리된다.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구인게시판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자체적인 구인홍보게시판 작성이 가능하다.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구직게시판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자체적인 구직게시판 작성이 가능하다.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회사구별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좋은회사와 나쁜회사를 작성자의 경험을 빗대어 게시판 작성이 가능하다.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114"/>
          <p:cNvGraphicFramePr>
            <a:graphicFrameLocks noGrp="1"/>
          </p:cNvGraphicFramePr>
          <p:nvPr/>
        </p:nvGraphicFramePr>
        <p:xfrm>
          <a:off x="328295" y="3302635"/>
          <a:ext cx="8422005" cy="874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/>
                <a:gridCol w="1333500"/>
                <a:gridCol w="4582795"/>
                <a:gridCol w="1214755"/>
              </a:tblGrid>
              <a:tr h="278765">
                <a:tc rowSpan="3"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Q&amp;A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메뉴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전체 메뉴 검색이 가능하다.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3168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공지사항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관리자가 공지사항글 작성이 가능하다. 기본적인 게시판 기능과 동일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  <a:tr h="27876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2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답변</a:t>
                      </a:r>
                      <a:endParaRPr lang="ko-KR" altLang="en-US" sz="12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hangingPunct="1">
                        <a:buFont typeface="Wingdings"/>
                        <a:buChar char=""/>
                      </a:pPr>
                      <a:r>
                        <a:rPr lang="ko-KR" sz="10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게시판 공지사항 글에 대한 댓글기능.</a:t>
                      </a: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>
                        <a:buFontTx/>
                        <a:buNone/>
                      </a:pPr>
                      <a:endParaRPr lang="ko-KR" altLang="en-US" sz="10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0"/>
                        <a:alpha val="79069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49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02-4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ㅣ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사 이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트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맵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2" descr="C:/Users/admin/AppData/Roaming/PolarisOffice/ETemp/23692_8912496/fImage931041582449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0995" y="891540"/>
            <a:ext cx="5895340" cy="39408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18224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 I  아 키 텍 처 설 계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3" descr="C:/Users/admin/AppData/Roaming/PolarisOffice/ETemp/23692_8912496/fImage59560165392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1445" y="918210"/>
            <a:ext cx="6176645" cy="39052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T A S K F L O W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4" descr="C:/Users/admin/AppData/Roaming/PolarisOffice/ETemp/23692_8912496/fImage6382716618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5240" y="909320"/>
            <a:ext cx="6898640" cy="3915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U</a:t>
            </a:r>
            <a:r>
              <a:rPr lang="en-US" altLang="ko-KR" sz="18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nit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02-6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ko-KR" altLang="en-US" sz="1600" spc="-1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ㅣ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개념클래</a:t>
            </a:r>
            <a:r>
              <a:rPr lang="ko-KR" altLang="en-US" sz="16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스</a:t>
            </a:r>
            <a:endParaRPr lang="ko-KR" altLang="en-US" sz="1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804025" y="2571750"/>
            <a:ext cx="0" cy="2882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요구사항분</a:t>
              </a:r>
              <a:r>
                <a:rPr lang="ko-KR" altLang="en-US" sz="11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석</a:t>
              </a:r>
              <a:endParaRPr lang="en-US" altLang="ko-KR" sz="11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" y="913765"/>
            <a:ext cx="7488555" cy="3890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79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+mn-ea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+mn-ea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1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메인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&amp;커뮤니티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32" descr="C:/Users/admin/AppData/Roaming/PolarisOffice/ETemp/23692_8912496/fImage1157222174449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740" y="888365"/>
            <a:ext cx="6660515" cy="39389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13333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+mn-ea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+mn-ea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메인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&amp;커뮤니티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33" descr="C:/Users/admin/AppData/Roaming/PolarisOffice/ETemp/23692_8912496/fImage68672217592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5740" y="904875"/>
            <a:ext cx="6771640" cy="37953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05" y="2257425"/>
            <a:ext cx="3333115" cy="81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60065" y="1962150"/>
            <a:ext cx="0" cy="1219835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63620" y="555625"/>
            <a:ext cx="5272405" cy="600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프로젝트 배경</a:t>
            </a: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요구사항분석</a:t>
            </a: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설 계</a:t>
            </a: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610" y="4930775"/>
            <a:ext cx="10015855" cy="307975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610" y="-113030"/>
            <a:ext cx="10015855" cy="307975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61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65" descr="C:/Users/admin/AppData/Roaming/PolarisOffice/ETemp/23692_8912496/fImage29903182052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8605" y="878840"/>
            <a:ext cx="5601335" cy="39154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6435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5113020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/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비밀번호 찾기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2" descr="C:/Users/admin/AppData/Roaming/PolarisOffice/ETemp/23692_8912496/fImage439177166952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58290" y="885825"/>
            <a:ext cx="5700395" cy="39154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07709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회원가입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( 1 )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66" descr="C:/Users/admin/AppData/Roaming/PolarisOffice/ETemp/23692_8912496/fImage24802182152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95120" y="889000"/>
            <a:ext cx="5572760" cy="39535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71772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회원가입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( 2 )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67" descr="C:/Users/admin/AppData/Roaming/PolarisOffice/ETemp/23692_8912496/fImage20828182252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2740" y="909320"/>
            <a:ext cx="5572760" cy="389636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48132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관리자 로그인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15" descr="C:/Users/admin/AppData/Roaming/PolarisOffice/ETemp/23692_8912496/fImage420672073708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4620" y="904875"/>
            <a:ext cx="5684520" cy="39452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8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관리자 로그인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16" descr="C:/Users/admin/AppData/Roaming/PolarisOffice/ETemp/23692_8912496/fImage46948215848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74140" y="872490"/>
            <a:ext cx="5706745" cy="39624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9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관리자 로그인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17" descr="C:/Users/admin/AppData/Roaming/PolarisOffice/ETemp/23692_8912496/fImage57840215992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1590" y="889000"/>
            <a:ext cx="570992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관리자 로그인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18" descr="C:/Users/admin/AppData/Roaming/PolarisOffice/ETemp/23692_8912496/fImage62745216030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9680" y="864870"/>
            <a:ext cx="5720080" cy="3985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11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회원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정보수정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68" descr="C:/Users/admin/AppData/Roaming/PolarisOffice/ETemp/23692_8912496/fImage5075318238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73225" y="893445"/>
            <a:ext cx="5591810" cy="3896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12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회원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정보수정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69" descr="C:/Users/admin/AppData/Roaming/PolarisOffice/ETemp/23692_8912496/fImage40120182483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23695" y="873125"/>
            <a:ext cx="5610860" cy="3905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2051685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360" y="1131570"/>
            <a:ext cx="122428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</a:rPr>
              <a:t>01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1730" y="987425"/>
            <a:ext cx="3443605" cy="1127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프로젝트 배경</a:t>
            </a:r>
            <a:endParaRPr lang="en-US" altLang="ko-KR" sz="4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485" y="1538605"/>
            <a:ext cx="5272405" cy="600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 dirty="0" err="1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간트차</a:t>
            </a:r>
            <a:r>
              <a:rPr lang="ko-KR" altLang="en-US" sz="2400" b="1" dirty="0" err="1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트</a:t>
            </a: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주제선정이</a:t>
            </a:r>
            <a:r>
              <a:rPr lang="ko-KR" altLang="en-US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유</a:t>
            </a: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400" b="1" dirty="0" smtClean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0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회원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정보수정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70" descr="C:/Users/admin/AppData/Roaming/PolarisOffice/ETemp/23692_8912496/fImage40812182574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50670" y="909320"/>
            <a:ext cx="5629910" cy="3896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회원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정보수정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71" descr="C:/Users/admin/AppData/Roaming/PolarisOffice/ETemp/23692_8912496/fImage34105183360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1145" y="909320"/>
            <a:ext cx="5601335" cy="3896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15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회원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정보수정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72" descr="C:/Users/admin/AppData/Roaming/PolarisOffice/ETemp/23692_8912496/fImage2473018415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70990" y="918845"/>
            <a:ext cx="5572760" cy="3877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16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회원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정보수정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 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73" descr="C:/Users/admin/AppData/Roaming/PolarisOffice/ETemp/23692_8912496/fImage524271849588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9725" y="909320"/>
            <a:ext cx="5544185" cy="3848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136" descr="C:/Users/admin/AppData/Roaming/PolarisOffice/ETemp/23692_8912496/fImage30299217852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67245" y="880745"/>
            <a:ext cx="1461135" cy="3970020"/>
          </a:xfrm>
          <a:prstGeom prst="rect"/>
          <a:noFill/>
        </p:spPr>
      </p:pic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1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( 1 )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19" descr="C:/Users/admin/AppData/Roaming/PolarisOffice/ETemp/23692_8912496/fImage677212161708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5110" y="880745"/>
            <a:ext cx="5692140" cy="3962400"/>
          </a:xfrm>
          <a:prstGeom prst="rect"/>
          <a:noFill/>
        </p:spPr>
      </p:pic>
      <p:sp>
        <p:nvSpPr>
          <p:cNvPr id="32" name="텍스트 상자 134"/>
          <p:cNvSpPr txBox="1">
            <a:spLocks/>
          </p:cNvSpPr>
          <p:nvPr/>
        </p:nvSpPr>
        <p:spPr>
          <a:xfrm rot="0">
            <a:off x="5977255" y="1627505"/>
            <a:ext cx="4572635" cy="15430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1000" i="0" b="1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①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135"/>
          <p:cNvSpPr txBox="1">
            <a:spLocks/>
          </p:cNvSpPr>
          <p:nvPr/>
        </p:nvSpPr>
        <p:spPr>
          <a:xfrm rot="0">
            <a:off x="5977255" y="1793875"/>
            <a:ext cx="4572635" cy="15430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1000" i="0" b="1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②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137" descr="C:/Users/admin/AppData/Roaming/PolarisOffice/ETemp/23692_8912496/fImage14198217952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4250" y="944880"/>
            <a:ext cx="1389380" cy="3826510"/>
          </a:xfrm>
          <a:prstGeom prst="rect"/>
          <a:noFill/>
        </p:spPr>
      </p:pic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5365" cy="3467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18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채용 사이트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( 1 )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77" descr="C:/Users/admin/AppData/Roaming/PolarisOffice/ETemp/23692_8912496/fImage366451923708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90700" y="914400"/>
            <a:ext cx="5563235" cy="38868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70866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19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채용 사이트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78" descr="C:/Users/admin/AppData/Roaming/PolarisOffice/ETemp/23692_8912496/fImage36765199448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57045" y="951230"/>
            <a:ext cx="5629910" cy="3924935"/>
          </a:xfrm>
          <a:prstGeom prst="rect"/>
          <a:noFill/>
        </p:spPr>
      </p:pic>
      <p:pic>
        <p:nvPicPr>
          <p:cNvPr id="32" name="그림 138" descr="C:/Users/admin/AppData/Roaming/PolarisOffice/ETemp/23692_8912496/fImage8265218092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43140" y="1023620"/>
            <a:ext cx="1332865" cy="3811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79" descr="C:/Users/admin/AppData/Roaming/PolarisOffice/ETemp/23692_8912496/fImage35625199552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81175" y="923925"/>
            <a:ext cx="5582285" cy="3867785"/>
          </a:xfrm>
          <a:prstGeom prst="rect"/>
          <a:noFill/>
        </p:spPr>
      </p:pic>
      <p:sp>
        <p:nvSpPr>
          <p:cNvPr id="32" name="텍스트 상자 81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채용 사이트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139" descr="C:/Users/admin/AppData/Roaming/PolarisOffice/ETemp/23692_8912496/fImage83292181708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24725" y="929005"/>
            <a:ext cx="1311910" cy="385064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5992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채용 사이트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83" descr="C:/Users/admin/AppData/Roaming/PolarisOffice/ETemp/23692_8912496/fImage40876200648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62125" y="918845"/>
            <a:ext cx="5620385" cy="3877310"/>
          </a:xfrm>
          <a:prstGeom prst="rect"/>
          <a:noFill/>
        </p:spPr>
      </p:pic>
      <p:pic>
        <p:nvPicPr>
          <p:cNvPr id="34" name="그림 140" descr="C:/Users/admin/AppData/Roaming/PolarisOffice/ETemp/23692_8912496/fImage20971218292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10755" y="952500"/>
            <a:ext cx="1373505" cy="3842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22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Q n A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84" descr="C:/Users/admin/AppData/Roaming/PolarisOffice/ETemp/23692_8912496/fImage37122201430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62125" y="920750"/>
            <a:ext cx="5620385" cy="39535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01-1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ㅣ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프로젝트진행계획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(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간트차트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프로젝트배경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3030" y="1082675"/>
            <a:ext cx="8919210" cy="325628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4210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30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Q n A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2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149" descr="C:/Users/admin/AppData/Roaming/PolarisOffice/ETemp/23692_8912496/fImage10487422308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3985" y="880745"/>
            <a:ext cx="7049770" cy="3946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Q n A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150" descr="C:/Users/admin/AppData/Roaming/PolarisOffice/ETemp/23692_8912496/fImage49769223183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12875" y="889000"/>
            <a:ext cx="7065010" cy="3968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공지사항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151" descr="C:/Users/admin/AppData/Roaming/PolarisOffice/ETemp/23692_8912496/fImage74290223274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4620" y="880745"/>
            <a:ext cx="7041515" cy="39617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텍스트 상자 9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공지사항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2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152" descr="C:/Users/admin/AppData/Roaming/PolarisOffice/ETemp/23692_8912496/fImage44590223352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6370" y="889000"/>
            <a:ext cx="7046595" cy="396113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231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쪽지함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1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145" descr="C:/Users/admin/AppData/Roaming/PolarisOffice/ETemp/23692_8912496/fImage646282226708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2865" y="865505"/>
            <a:ext cx="7120255" cy="39808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8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쪽지함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2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146" descr="C:/Users/admin/AppData/Roaming/PolarisOffice/ETemp/23692_8912496/fImage56712222748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81125" y="889000"/>
            <a:ext cx="7088505" cy="39719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2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9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29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쪽지함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147" descr="C:/Users/admin/AppData/Roaming/PolarisOffice/ETemp/23692_8912496/fImage53292222892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1120" y="856615"/>
            <a:ext cx="7057390" cy="39782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</a:rPr>
                <a:t>요구사항분석</a:t>
              </a:r>
              <a:endParaRPr lang="ko-KR" altLang="en-US" sz="11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18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nit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02-</a:t>
            </a:r>
            <a:r>
              <a:rPr lang="ko-KR" altLang="ko-KR" sz="1600" spc="3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ㅣ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스토리보드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/ 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30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 )  -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쪽지함</a:t>
            </a:r>
            <a:r>
              <a:rPr lang="ko-KR" altLang="en-US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( </a:t>
            </a:r>
            <a:r>
              <a:rPr lang="ko-KR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4 </a:t>
            </a:r>
            <a:r>
              <a:rPr lang="en-US" altLang="ko-KR" sz="1600" spc="-14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6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148" descr="C:/Users/admin/AppData/Roaming/PolarisOffice/ETemp/23692_8912496/fImage43884222930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9365" y="896620"/>
            <a:ext cx="6938645" cy="39223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2051685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360" y="1131570"/>
            <a:ext cx="122428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</a:rPr>
              <a:t>03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1730" y="987425"/>
            <a:ext cx="1210310" cy="1127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설</a:t>
            </a:r>
            <a:r>
              <a:rPr lang="ko-KR" altLang="en-US" sz="4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계</a:t>
            </a:r>
            <a:endParaRPr lang="en-US" altLang="ko-KR" sz="4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485" y="1538605"/>
            <a:ext cx="5273040" cy="673862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4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285750" indent="-285750" latinLnBrk="0">
              <a:lnSpc>
                <a:spcPct val="200000"/>
              </a:lnSpc>
              <a:buClr>
                <a:srgbClr val="272123"/>
              </a:buClr>
              <a:buFont typeface="Arial"/>
              <a:buChar char="•"/>
            </a:pPr>
            <a:r>
              <a:rPr lang="ko-KR" altLang="en-US" sz="2400" b="1">
                <a:ln w="9525" cap="flat" cmpd="sng">
                  <a:solidFill>
                    <a:srgbClr val="000000">
                      <a:alpha val="29803"/>
                    </a:srgbClr>
                  </a:solidFill>
                  <a:prstDash val="solid"/>
                </a:ln>
                <a:solidFill>
                  <a:srgbClr val="272123"/>
                </a:solidFill>
              </a:rPr>
              <a:t>클래스 다이어그램</a:t>
            </a:r>
            <a:endParaRPr lang="ko-KR" altLang="en-US" sz="24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285750" indent="-285750" latinLnBrk="0">
              <a:lnSpc>
                <a:spcPct val="200000"/>
              </a:lnSpc>
              <a:buClr>
                <a:srgbClr val="272123"/>
              </a:buClr>
              <a:buFont typeface="Arial"/>
              <a:buChar char="•"/>
            </a:pPr>
            <a:r>
              <a:rPr lang="ko-KR" altLang="en-US" sz="2400" b="1">
                <a:ln w="9525" cap="flat" cmpd="sng">
                  <a:solidFill>
                    <a:srgbClr val="000000">
                      <a:alpha val="29803"/>
                    </a:srgbClr>
                  </a:solidFill>
                  <a:prstDash val="solid"/>
                </a:ln>
                <a:solidFill>
                  <a:srgbClr val="272123"/>
                </a:solidFill>
              </a:rPr>
              <a:t>시퀀스 다이어그램</a:t>
            </a:r>
            <a:endParaRPr lang="ko-KR" altLang="en-US" sz="24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285750" indent="-285750" latinLnBrk="0">
              <a:lnSpc>
                <a:spcPct val="200000"/>
              </a:lnSpc>
              <a:buClr>
                <a:srgbClr val="272123"/>
              </a:buClr>
              <a:buFont typeface="Arial"/>
              <a:buChar char="•"/>
            </a:pPr>
            <a:r>
              <a:rPr lang="ko-KR" altLang="en-US" sz="2400" b="1">
                <a:ln w="9525" cap="flat" cmpd="sng">
                  <a:solidFill>
                    <a:srgbClr val="000000">
                      <a:alpha val="29803"/>
                    </a:srgbClr>
                  </a:solidFill>
                  <a:prstDash val="solid"/>
                </a:ln>
                <a:solidFill>
                  <a:srgbClr val="272123"/>
                </a:solidFill>
              </a:rPr>
              <a:t>DB 테이블</a:t>
            </a:r>
            <a:endParaRPr lang="ko-KR" altLang="en-US" sz="24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4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4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4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4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4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7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U</a:t>
            </a:r>
            <a:r>
              <a:rPr lang="en-US" altLang="ko-KR" sz="18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nit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03-1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ko-KR" altLang="en-US" sz="1600" spc="-1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ㅣ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클래스 다이어그램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( 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메인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) </a:t>
            </a:r>
            <a:endParaRPr lang="ko-KR" altLang="en-US" sz="1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설</a:t>
              </a:r>
              <a:r>
                <a:rPr lang="ko-KR" altLang="en-US" sz="11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계</a:t>
              </a:r>
              <a:endParaRPr lang="en-US" altLang="ko-KR" sz="11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58" descr="C:/Users/admin/AppData/Roaming/PolarisOffice/ETemp/23692_8912496/fImage554992224152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9370" y="873125"/>
            <a:ext cx="6517640" cy="397764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91078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01-2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ㅣ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주 제 선 정 이 유</a:t>
            </a:r>
            <a:endParaRPr lang="ko-KR" altLang="en-US" sz="1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025" y="2571750"/>
            <a:ext cx="0" cy="2882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프로젝트배</a:t>
              </a:r>
              <a:r>
                <a:rPr lang="ko-KR" altLang="en-US" sz="11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경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9750" y="951865"/>
            <a:ext cx="7993380" cy="3878580"/>
          </a:xfrm>
          <a:prstGeom prst="rect"/>
          <a:noFill/>
        </p:spPr>
      </p:pic>
      <p:grpSp>
        <p:nvGrpSpPr>
          <p:cNvPr id="9" name="그룹 8"/>
          <p:cNvGrpSpPr/>
          <p:nvPr/>
        </p:nvGrpSpPr>
        <p:grpSpPr>
          <a:xfrm rot="240000">
            <a:off x="1005205" y="1909445"/>
            <a:ext cx="1577340" cy="1109980"/>
            <a:chOff x="1005205" y="1909445"/>
            <a:chExt cx="1577340" cy="1109980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 rot="21000000">
              <a:off x="1005205" y="1909445"/>
              <a:ext cx="1577340" cy="1109980"/>
            </a:xfrm>
            <a:prstGeom prst="rect"/>
            <a:solidFill>
              <a:schemeClr val="bg1">
                <a:lumMod val="65000"/>
              </a:schemeClr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" name="TextBox 2"/>
            <p:cNvSpPr txBox="1">
              <a:spLocks/>
            </p:cNvSpPr>
            <p:nvPr/>
          </p:nvSpPr>
          <p:spPr>
            <a:xfrm rot="21120000">
              <a:off x="1246505" y="2273300"/>
              <a:ext cx="1194435" cy="36893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800"/>
                <a:t>커뮤니티</a:t>
              </a:r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3666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U</a:t>
            </a:r>
            <a:r>
              <a:rPr lang="en-US" altLang="ko-KR" sz="18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nit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03-1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ko-KR" altLang="en-US" sz="1600" spc="-1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ㅣ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클래스 다이어그램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( 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메뉴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) </a:t>
            </a:r>
            <a:endParaRPr lang="ko-KR" altLang="en-US" sz="1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설</a:t>
              </a:r>
              <a:r>
                <a:rPr lang="ko-KR" altLang="en-US" sz="11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계</a:t>
              </a:r>
              <a:endParaRPr lang="en-US" altLang="ko-KR" sz="11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" y="843280"/>
            <a:ext cx="915162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10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U</a:t>
            </a:r>
            <a:r>
              <a:rPr lang="en-US" altLang="ko-KR" sz="18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nit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03-1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ko-KR" altLang="en-US" sz="1600" spc="-1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ㅣ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클래스 다이어그램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( 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회원가입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) </a:t>
            </a:r>
            <a:endParaRPr lang="ko-KR" altLang="en-US" sz="1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설</a:t>
              </a:r>
              <a:r>
                <a:rPr lang="ko-KR" altLang="en-US" sz="11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계</a:t>
              </a:r>
              <a:endParaRPr lang="en-US" altLang="ko-KR" sz="11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280"/>
            <a:ext cx="91440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70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U</a:t>
            </a:r>
            <a:r>
              <a:rPr lang="en-US" altLang="ko-KR" sz="18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nit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03-1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ko-KR" altLang="en-US" sz="1600" spc="-1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ㅣ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클래스 다이어그램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( 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로그인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) </a:t>
            </a:r>
            <a:endParaRPr lang="ko-KR" altLang="en-US" sz="1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설</a:t>
              </a:r>
              <a:r>
                <a:rPr lang="ko-KR" altLang="en-US" sz="11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계</a:t>
              </a:r>
              <a:endParaRPr lang="en-US" altLang="ko-KR" sz="11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" y="843280"/>
            <a:ext cx="91440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652135" y="1923415"/>
            <a:ext cx="2664460" cy="5759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30" y="2211705"/>
            <a:ext cx="6937375" cy="106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00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U</a:t>
            </a:r>
            <a:r>
              <a:rPr lang="en-US" altLang="ko-KR" sz="18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nit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03-1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ko-KR" altLang="en-US" sz="1600" spc="-1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ㅣ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클래스 다이어그램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( Q&amp;A ) </a:t>
            </a:r>
            <a:endParaRPr lang="ko-KR" altLang="en-US" sz="1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설</a:t>
              </a:r>
              <a:r>
                <a:rPr lang="ko-KR" altLang="en-US" sz="11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계</a:t>
              </a:r>
              <a:endParaRPr lang="en-US" altLang="ko-KR" sz="11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280"/>
            <a:ext cx="91440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78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U</a:t>
            </a:r>
            <a:r>
              <a:rPr lang="en-US" altLang="ko-KR" sz="18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nit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03-1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ko-KR" altLang="en-US" sz="1600" spc="-1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ㅣ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클래스 다이어그램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( 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회원관리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) </a:t>
            </a:r>
            <a:endParaRPr lang="ko-KR" altLang="en-US" sz="1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설</a:t>
              </a:r>
              <a:r>
                <a:rPr lang="ko-KR" altLang="en-US" sz="11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계</a:t>
              </a:r>
              <a:endParaRPr lang="en-US" altLang="ko-KR" sz="11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05" y="843280"/>
            <a:ext cx="915860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3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U</a:t>
            </a:r>
            <a:r>
              <a:rPr lang="en-US" altLang="ko-KR" sz="18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nit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sz="1600" spc="3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03-2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ko-KR" altLang="en-US" sz="1600" spc="-1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ㅣ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시퀀</a:t>
            </a:r>
            <a:r>
              <a:rPr lang="ko-KR" altLang="en-US" sz="16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스</a:t>
            </a:r>
            <a:r>
              <a:rPr lang="ko-KR" altLang="en-US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다이어그램 </a:t>
            </a:r>
            <a:r>
              <a:rPr lang="en-US" altLang="ko-KR" sz="1600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endParaRPr lang="ko-KR" altLang="en-US" sz="19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설</a:t>
              </a:r>
              <a:r>
                <a:rPr lang="ko-KR" altLang="en-US" sz="1100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</a:rPr>
                <a:t>계</a:t>
              </a:r>
              <a:endParaRPr lang="en-US" altLang="ko-KR" sz="110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" y="1001395"/>
            <a:ext cx="8460740" cy="371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1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U</a:t>
            </a:r>
            <a:r>
              <a:rPr lang="en-US" altLang="ko-KR" sz="18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nit</a:t>
            </a:r>
            <a:r>
              <a:rPr lang="en-US" altLang="ko-KR" sz="16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 </a:t>
            </a:r>
            <a:r>
              <a:rPr lang="en-US" altLang="ko-KR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 </a:t>
            </a:r>
            <a:r>
              <a:rPr lang="en-US" altLang="ko-KR" sz="16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03-</a:t>
            </a:r>
            <a:r>
              <a:rPr lang="ko-KR" altLang="ko-KR" sz="16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3</a:t>
            </a:r>
            <a:r>
              <a:rPr lang="en-US" altLang="ko-KR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 </a:t>
            </a:r>
            <a:r>
              <a:rPr lang="ko-KR" altLang="en-US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ㅣ </a:t>
            </a:r>
            <a:r>
              <a:rPr lang="ko-KR" altLang="en-US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DB 테이블 </a:t>
            </a:r>
            <a:r>
              <a:rPr lang="en-US" altLang="ko-KR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( </a:t>
            </a:r>
            <a:r>
              <a:rPr lang="ko-KR" altLang="en-US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회원관리 </a:t>
            </a:r>
            <a:r>
              <a:rPr lang="en-US" altLang="ko-KR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) </a:t>
            </a:r>
            <a:endParaRPr lang="ko-KR" altLang="en-US" sz="160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</a:rPr>
                <a:t>설계</a:t>
              </a:r>
              <a:endParaRPr lang="ko-KR" altLang="en-US" sz="11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59" descr="C:/Users/admin/AppData/Roaming/PolarisOffice/ETemp/23692_8912496/fImage190613225252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98245" y="920750"/>
            <a:ext cx="6692265" cy="38747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971550" y="-812800"/>
            <a:ext cx="9217660" cy="1492250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1403350" y="281940"/>
            <a:ext cx="4825365" cy="34671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>
            <a:lvl1pPr marL="0" indent="0" rtl="0" algn="ctr" defTabSz="914400" eaLnBrk="1" latinLnBrk="1" hangingPunct="1"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 latinLnBrk="0">
              <a:buFontTx/>
              <a:buNone/>
            </a:pPr>
            <a:r>
              <a:rPr lang="en-US" altLang="ko-KR" sz="24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U</a:t>
            </a:r>
            <a:r>
              <a:rPr lang="en-US" altLang="ko-KR" sz="18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nit</a:t>
            </a:r>
            <a:r>
              <a:rPr lang="en-US" altLang="ko-KR" sz="16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 </a:t>
            </a:r>
            <a:r>
              <a:rPr lang="en-US" altLang="ko-KR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 </a:t>
            </a:r>
            <a:r>
              <a:rPr lang="en-US" altLang="ko-KR" sz="16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03-</a:t>
            </a:r>
            <a:r>
              <a:rPr lang="ko-KR" altLang="ko-KR" sz="1600" spc="3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3</a:t>
            </a:r>
            <a:r>
              <a:rPr lang="en-US" altLang="ko-KR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 </a:t>
            </a:r>
            <a:r>
              <a:rPr lang="ko-KR" altLang="en-US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ㅣ </a:t>
            </a:r>
            <a:r>
              <a:rPr lang="ko-KR" altLang="en-US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DB 테이블 </a:t>
            </a:r>
            <a:r>
              <a:rPr lang="en-US" altLang="ko-KR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( </a:t>
            </a:r>
            <a:r>
              <a:rPr lang="ko-KR" altLang="en-US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쪽지함, 사용자</a:t>
            </a:r>
            <a:r>
              <a:rPr lang="en-US" altLang="ko-KR" sz="1600" spc="-14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rPr>
              <a:t>) </a:t>
            </a:r>
            <a:endParaRPr lang="ko-KR" altLang="en-US" sz="1600">
              <a:ln w="9525" cap="flat" cmpd="sng">
                <a:solidFill>
                  <a:srgbClr val="FFFFFF">
                    <a:alpha val="0"/>
                  </a:srgbClr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-108585" y="843280"/>
            <a:ext cx="9289415" cy="4032885"/>
          </a:xfrm>
          <a:prstGeom prst="rect"/>
          <a:noFill/>
          <a:ln w="12700" cap="flat" cmpd="sng">
            <a:solidFill>
              <a:srgbClr val="3B1B5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grpSp>
        <p:nvGrpSpPr>
          <p:cNvPr id="28" name="Group 5"/>
          <p:cNvGrpSpPr/>
          <p:nvPr/>
        </p:nvGrpSpPr>
        <p:grpSpPr>
          <a:xfrm rot="0">
            <a:off x="7308215" y="51435"/>
            <a:ext cx="1656715" cy="384810"/>
            <a:chOff x="7308215" y="51435"/>
            <a:chExt cx="1656715" cy="38481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7308215" y="121285"/>
              <a:ext cx="1656715" cy="314960"/>
            </a:xfrm>
            <a:prstGeom prst="rect"/>
          </p:spPr>
          <p:txBody>
            <a:bodyPr wrap="square" lIns="91440" tIns="45720" rIns="91440" bIns="45720" numCol="1" vert="horz" anchor="t">
              <a:noAutofit/>
            </a:bodyPr>
            <a:lstStyle>
              <a:lvl1pPr marL="342900" indent="-342900" rtl="0" algn="l" defTabSz="914400" eaLnBrk="1" latinLnBrk="1" hangingPunct="1">
                <a:spcBef>
                  <a:spcPct val="20000"/>
                </a:spcBef>
                <a:buFontTx/>
                <a:buNone/>
                <a:defRPr lang="en-GB" altLang="en-US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rtl="0" algn="l" defTabSz="914400" eaLnBrk="1" latinLnBrk="1" hangingPunct="1" lvl="1">
                <a:spcBef>
                  <a:spcPct val="20000"/>
                </a:spcBef>
                <a:buFontTx/>
                <a:buNone/>
                <a:defRPr lang="en-GB" altLang="en-US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rtl="0" algn="l" defTabSz="914400" eaLnBrk="1" latinLnBrk="1" hangingPunct="1" lvl="2">
                <a:spcBef>
                  <a:spcPct val="20000"/>
                </a:spcBef>
                <a:buFontTx/>
                <a:buNone/>
                <a:defRPr lang="en-GB" altLang="en-US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rtl="0" algn="l" defTabSz="914400" eaLnBrk="1" latinLnBrk="1" hangingPunct="1" lvl="3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rtl="0" algn="l" defTabSz="914400" eaLnBrk="1" latinLnBrk="1" hangingPunct="1" lvl="4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rtl="0" algn="l" defTabSz="914400" eaLnBrk="1" latinLnBrk="1" hangingPunct="1" lvl="5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rtl="0" algn="l" defTabSz="914400" eaLnBrk="1" latinLnBrk="1" hangingPunct="1" lvl="6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rtl="0" algn="l" defTabSz="914400" eaLnBrk="1" latinLnBrk="1" hangingPunct="1" lvl="7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rtl="0" algn="l" defTabSz="914400" eaLnBrk="1" latinLnBrk="1" hangingPunct="1" lvl="8">
                <a:spcBef>
                  <a:spcPct val="20000"/>
                </a:spcBef>
                <a:buFontTx/>
                <a:buNone/>
                <a:defRPr lang="en-GB" altLang="en-US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 latinLnBrk="0">
                <a:spcBef>
                  <a:spcPts val="0"/>
                </a:spcBef>
                <a:buFontTx/>
                <a:buNone/>
              </a:pPr>
              <a:r>
                <a:rPr lang="ko-KR" altLang="en-US" sz="1100" spc="-140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</a:rPr>
                <a:t>설계</a:t>
              </a:r>
              <a:endParaRPr lang="ko-KR" altLang="en-US" sz="1100">
                <a:ln w="9525" cap="flat" cmpd="sng">
                  <a:solidFill>
                    <a:srgbClr val="FFFFFF">
                      <a:alpha val="0"/>
                    </a:srgbClr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cxnSp>
          <p:nvCxnSpPr>
            <p:cNvPr id="30" name="Rect 0"/>
            <p:cNvCxnSpPr/>
            <p:nvPr/>
          </p:nvCxnSpPr>
          <p:spPr>
            <a:xfrm rot="0">
              <a:off x="7308215" y="51435"/>
              <a:ext cx="635" cy="326390"/>
            </a:xfrm>
            <a:prstGeom prst="line"/>
            <a:ln w="9525" cap="flat" cmpd="sng">
              <a:solidFill>
                <a:schemeClr val="bg1">
                  <a:alpha val="65882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60" descr="C:/Users/admin/AppData/Roaming/PolarisOffice/ETemp/23692_8912496/fImage333132263708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29155" y="1139825"/>
            <a:ext cx="2679065" cy="1437640"/>
          </a:xfrm>
          <a:prstGeom prst="rect"/>
          <a:noFill/>
        </p:spPr>
      </p:pic>
      <p:pic>
        <p:nvPicPr>
          <p:cNvPr id="32" name="그림 161" descr="C:/Users/admin/AppData/Roaming/PolarisOffice/ETemp/23692_8912496/fImage33256226448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29790" y="2619375"/>
            <a:ext cx="2664460" cy="1387475"/>
          </a:xfrm>
          <a:prstGeom prst="rect"/>
          <a:noFill/>
        </p:spPr>
      </p:pic>
      <p:pic>
        <p:nvPicPr>
          <p:cNvPr id="33" name="그림 162" descr="C:/Users/admin/AppData/Roaming/PolarisOffice/ETemp/23692_8912496/fImage375552265922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00625" y="1145540"/>
            <a:ext cx="2486660" cy="28105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2051685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360" y="1131570"/>
            <a:ext cx="122428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</a:rPr>
              <a:t>04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1730" y="987425"/>
            <a:ext cx="1210310" cy="1127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시</a:t>
            </a:r>
            <a:r>
              <a:rPr lang="ko-KR" altLang="en-US" sz="4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연</a:t>
            </a:r>
            <a:endParaRPr lang="en-US" altLang="ko-KR" sz="4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43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0065" y="1851660"/>
            <a:ext cx="302450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89607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01-2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ㅣ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주 제 선 정 이 유</a:t>
            </a:r>
            <a:endParaRPr lang="ko-KR" altLang="en-US" sz="1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6804025" y="2571750"/>
            <a:ext cx="0" cy="2882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프로젝트배</a:t>
              </a:r>
              <a:r>
                <a:rPr lang="ko-KR" altLang="en-US" sz="11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경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그림 4" descr="C:/Users/admin/AppData/Roaming/PolarisOffice/ETemp/23692_8912496/fImage15804412094758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2890" y="915670"/>
            <a:ext cx="4035425" cy="2399665"/>
          </a:xfrm>
          <a:prstGeom prst="rect"/>
          <a:noFill/>
        </p:spPr>
      </p:pic>
      <p:pic>
        <p:nvPicPr>
          <p:cNvPr id="2052" name="그림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09750" y="1463675"/>
            <a:ext cx="4572635" cy="2641600"/>
          </a:xfrm>
          <a:prstGeom prst="rect"/>
          <a:noFill/>
        </p:spPr>
      </p:pic>
      <p:pic>
        <p:nvPicPr>
          <p:cNvPr id="2053" name="그림 11" descr="C:/Users/admin/AppData/Roaming/PolarisOffice/ETemp/23692_8912496/fImage10465112793875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94505" y="2554605"/>
            <a:ext cx="4644390" cy="214503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42394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nimBg="1"/>
      <p:bldP spid="2052" grpId="1" animBg="1"/>
      <p:bldP spid="2053" grpId="2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721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30" y="1851660"/>
            <a:ext cx="432054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8185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2051685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360" y="987425"/>
            <a:ext cx="122428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</a:rPr>
              <a:t>02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1730" y="843280"/>
            <a:ext cx="3262630" cy="1127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요구사항분</a:t>
            </a:r>
            <a:r>
              <a:rPr lang="ko-KR" altLang="en-US" sz="4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</a:rPr>
              <a:t>석</a:t>
            </a:r>
            <a:endParaRPr lang="en-US" altLang="ko-KR" sz="4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2483485" y="1468755"/>
            <a:ext cx="5273675" cy="62452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285750" indent="-285750" latinLnBrk="0">
              <a:lnSpc>
                <a:spcPct val="200000"/>
              </a:lnSpc>
              <a:buClr>
                <a:srgbClr val="272123"/>
              </a:buClr>
              <a:buFont typeface="Arial"/>
              <a:buChar char="•"/>
            </a:pPr>
            <a:r>
              <a:rPr lang="ko-KR" altLang="en-US" sz="2000" b="1">
                <a:ln w="9525" cap="flat" cmpd="sng">
                  <a:solidFill>
                    <a:srgbClr val="000000">
                      <a:alpha val="28627"/>
                    </a:srgbClr>
                  </a:solidFill>
                  <a:prstDash val="solid"/>
                </a:ln>
                <a:solidFill>
                  <a:srgbClr val="272123"/>
                </a:solidFill>
              </a:rPr>
              <a:t>벤치마킹</a:t>
            </a: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285750" indent="-285750" latinLnBrk="0">
              <a:lnSpc>
                <a:spcPct val="200000"/>
              </a:lnSpc>
              <a:buClr>
                <a:srgbClr val="272123"/>
              </a:buClr>
              <a:buFont typeface="Arial"/>
              <a:buChar char="•"/>
            </a:pPr>
            <a:r>
              <a:rPr lang="ko-KR" altLang="en-US" sz="2000" b="1">
                <a:ln w="9525" cap="flat" cmpd="sng">
                  <a:solidFill>
                    <a:srgbClr val="000000">
                      <a:alpha val="28627"/>
                    </a:srgbClr>
                  </a:solidFill>
                  <a:prstDash val="solid"/>
                </a:ln>
                <a:solidFill>
                  <a:srgbClr val="272123"/>
                </a:solidFill>
              </a:rPr>
              <a:t>요구사항명세서</a:t>
            </a: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285750" indent="-285750" latinLnBrk="0">
              <a:lnSpc>
                <a:spcPct val="200000"/>
              </a:lnSpc>
              <a:buClr>
                <a:srgbClr val="272123"/>
              </a:buClr>
              <a:buFont typeface="Arial"/>
              <a:buChar char="•"/>
            </a:pPr>
            <a:r>
              <a:rPr lang="ko-KR" altLang="en-US" sz="2000" b="1">
                <a:ln w="9525" cap="flat" cmpd="sng">
                  <a:solidFill>
                    <a:srgbClr val="000000">
                      <a:alpha val="28627"/>
                    </a:srgbClr>
                  </a:solidFill>
                  <a:prstDash val="solid"/>
                </a:ln>
                <a:solidFill>
                  <a:srgbClr val="272123"/>
                </a:solidFill>
              </a:rPr>
              <a:t>사이트맵</a:t>
            </a: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8627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5659120" y="1433195"/>
            <a:ext cx="5273040" cy="62452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285750" indent="-285750" latinLnBrk="0">
              <a:lnSpc>
                <a:spcPct val="200000"/>
              </a:lnSpc>
              <a:buClr>
                <a:srgbClr val="272123"/>
              </a:buClr>
              <a:buFont typeface="Arial"/>
              <a:buChar char="•"/>
            </a:pPr>
            <a:r>
              <a:rPr lang="ko-KR" altLang="en-US" sz="2000" b="1">
                <a:ln w="9525" cap="flat" cmpd="sng">
                  <a:solidFill>
                    <a:srgbClr val="000000">
                      <a:alpha val="29803"/>
                    </a:srgbClr>
                  </a:solidFill>
                  <a:prstDash val="solid"/>
                </a:ln>
                <a:solidFill>
                  <a:srgbClr val="272123"/>
                </a:solidFill>
              </a:rPr>
              <a:t>TASKFLOW</a:t>
            </a: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285750" indent="-285750" latinLnBrk="0">
              <a:lnSpc>
                <a:spcPct val="200000"/>
              </a:lnSpc>
              <a:buClr>
                <a:srgbClr val="272123"/>
              </a:buClr>
              <a:buFont typeface="Arial"/>
              <a:buChar char="•"/>
            </a:pPr>
            <a:r>
              <a:rPr lang="ko-KR" altLang="en-US" sz="2000" b="1">
                <a:ln w="9525" cap="flat" cmpd="sng">
                  <a:solidFill>
                    <a:srgbClr val="000000">
                      <a:alpha val="29803"/>
                    </a:srgbClr>
                  </a:solidFill>
                  <a:prstDash val="solid"/>
                </a:ln>
                <a:solidFill>
                  <a:srgbClr val="272123"/>
                </a:solidFill>
              </a:rPr>
              <a:t>스토리보드</a:t>
            </a: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285750" indent="-285750" latinLnBrk="0">
              <a:lnSpc>
                <a:spcPct val="200000"/>
              </a:lnSpc>
              <a:buClr>
                <a:srgbClr val="272123"/>
              </a:buClr>
              <a:buFont typeface="Arial"/>
              <a:buChar char="•"/>
            </a:pPr>
            <a:r>
              <a:rPr lang="ko-KR" altLang="en-US" sz="2000" b="1">
                <a:ln w="9525" cap="flat" cmpd="sng">
                  <a:solidFill>
                    <a:srgbClr val="000000">
                      <a:alpha val="28627"/>
                    </a:srgbClr>
                  </a:solidFill>
                  <a:prstDash val="solid"/>
                </a:ln>
                <a:solidFill>
                  <a:srgbClr val="272123"/>
                </a:solidFill>
              </a:rPr>
              <a:t>UI 아키텍처 설계</a:t>
            </a: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  <a:p>
            <a:pPr marL="0" indent="0" latinLnBrk="0">
              <a:lnSpc>
                <a:spcPct val="200000"/>
              </a:lnSpc>
              <a:buFontTx/>
              <a:buNone/>
            </a:pPr>
            <a:endParaRPr lang="ko-KR" altLang="en-US" sz="2000" b="1">
              <a:ln w="9525" cap="flat" cmpd="sng">
                <a:solidFill>
                  <a:srgbClr val="000000">
                    <a:alpha val="29803"/>
                  </a:srgbClr>
                </a:solidFill>
                <a:prstDash val="solid"/>
              </a:ln>
              <a:solidFill>
                <a:srgbClr val="272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87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20" descr="C:/Users/admin/AppData/Roaming/PolarisOffice/ETemp/23692_8912496/fImage389912882921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1485" y="2223135"/>
            <a:ext cx="2773680" cy="843280"/>
          </a:xfrm>
          <a:prstGeom prst="rect"/>
          <a:noFill/>
        </p:spPr>
      </p:pic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02-1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ㅣ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벤 치 마 킹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</a:t>
              </a:r>
              <a:r>
                <a:rPr lang="ko-KR" altLang="en-US" sz="11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12" descr="C:/Users/admin/AppData/Roaming/PolarisOffice/ETemp/23692_8912496/fImage100561280475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110730" y="1149350"/>
            <a:ext cx="1650365" cy="462280"/>
          </a:xfrm>
          <a:prstGeom prst="rect"/>
          <a:noFill/>
        </p:spPr>
      </p:pic>
      <p:pic>
        <p:nvPicPr>
          <p:cNvPr id="32" name="그림 13" descr="C:/Users/admin/AppData/Roaming/PolarisOffice/ETemp/23692_8912496/fImage35071281234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1485" y="1040130"/>
            <a:ext cx="2493010" cy="1059815"/>
          </a:xfrm>
          <a:prstGeom prst="rect"/>
          <a:noFill/>
        </p:spPr>
      </p:pic>
      <p:pic>
        <p:nvPicPr>
          <p:cNvPr id="33" name="그림 14" descr="C:/Users/admin/AppData/Roaming/PolarisOffice/ETemp/23692_8912496/fImage50281282387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29610" y="1042670"/>
            <a:ext cx="3317875" cy="797560"/>
          </a:xfrm>
          <a:prstGeom prst="rect"/>
          <a:noFill/>
        </p:spPr>
      </p:pic>
      <p:pic>
        <p:nvPicPr>
          <p:cNvPr id="34" name="그림 15" descr="C:/Users/admin/AppData/Roaming/PolarisOffice/ETemp/23692_8912496/fImage114311283100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67220" y="2433955"/>
            <a:ext cx="2051050" cy="372745"/>
          </a:xfrm>
          <a:prstGeom prst="rect"/>
          <a:noFill/>
        </p:spPr>
      </p:pic>
      <p:pic>
        <p:nvPicPr>
          <p:cNvPr id="36" name="그림 17" descr="C:/Users/admin/AppData/Roaming/PolarisOffice/ETemp/23692_8912496/fImage365412855312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49295" y="2219960"/>
            <a:ext cx="3583305" cy="597535"/>
          </a:xfrm>
          <a:prstGeom prst="rect"/>
          <a:noFill/>
        </p:spPr>
      </p:pic>
      <p:pic>
        <p:nvPicPr>
          <p:cNvPr id="37" name="그림 18" descr="C:/Users/admin/AppData/Roaming/PolarisOffice/ETemp/23692_8912496/fImage2646212867386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53580" y="3465830"/>
            <a:ext cx="1894840" cy="528320"/>
          </a:xfrm>
          <a:prstGeom prst="rect"/>
          <a:noFill/>
        </p:spPr>
      </p:pic>
      <p:pic>
        <p:nvPicPr>
          <p:cNvPr id="40" name="그림 21" descr="C:/Users/admin/AppData/Roaming/PolarisOffice/ETemp/23692_8912496/fImage562712891785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2755" y="3281680"/>
            <a:ext cx="2771775" cy="1014730"/>
          </a:xfrm>
          <a:prstGeom prst="rect"/>
          <a:noFill/>
        </p:spPr>
      </p:pic>
      <p:pic>
        <p:nvPicPr>
          <p:cNvPr id="41" name="그림 22" descr="C:/Users/admin/AppData/Roaming/PolarisOffice/ETemp/23692_8912496/fImage253212907428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20085" y="3326130"/>
            <a:ext cx="2270125" cy="7372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773460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71550" y="-812800"/>
            <a:ext cx="9217025" cy="1491615"/>
          </a:xfrm>
          <a:prstGeom prst="roundRect">
            <a:avLst>
              <a:gd name="adj" fmla="val 3285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403350" y="281940"/>
            <a:ext cx="482473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U</a:t>
            </a:r>
            <a:r>
              <a:rPr lang="en-US" altLang="ko-KR" sz="18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nit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1600" spc="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02-1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ㅣ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벤 치 마 킹</a:t>
            </a:r>
            <a:endParaRPr lang="ko-KR" altLang="en-US" sz="1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08585" y="843280"/>
            <a:ext cx="9288780" cy="4032250"/>
          </a:xfrm>
          <a:prstGeom prst="rect">
            <a:avLst/>
          </a:prstGeom>
          <a:noFill/>
          <a:ln w="12700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308215" y="51435"/>
            <a:ext cx="1656080" cy="384175"/>
            <a:chOff x="7308215" y="51435"/>
            <a:chExt cx="1656080" cy="384175"/>
          </a:xfrm>
        </p:grpSpPr>
        <p:sp>
          <p:nvSpPr>
            <p:cNvPr id="29" name="부제목 2"/>
            <p:cNvSpPr txBox="1">
              <a:spLocks/>
            </p:cNvSpPr>
            <p:nvPr/>
          </p:nvSpPr>
          <p:spPr>
            <a:xfrm>
              <a:off x="7308215" y="121285"/>
              <a:ext cx="1656080" cy="3143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spcBef>
                  <a:spcPts val="0"/>
                </a:spcBef>
                <a:buNone/>
              </a:pPr>
              <a:r>
                <a:rPr lang="ko-KR" altLang="en-US" sz="11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요구사항분</a:t>
              </a:r>
              <a:r>
                <a:rPr lang="ko-KR" altLang="en-US" sz="11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석</a:t>
              </a:r>
              <a:endPara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7308215" y="51435"/>
              <a:ext cx="0" cy="325755"/>
            </a:xfrm>
            <a:prstGeom prst="line">
              <a:avLst/>
            </a:prstGeom>
            <a:ln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그림 5" descr="C:/Users/admin/AppData/Roaming/PolarisOffice/ETemp/23692_8912496/fImage972121662449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25295" y="1061085"/>
            <a:ext cx="5617210" cy="3448685"/>
          </a:xfrm>
          <a:prstGeom prst="rect"/>
          <a:noFill/>
        </p:spPr>
      </p:pic>
      <p:sp>
        <p:nvSpPr>
          <p:cNvPr id="32" name="텍스트 상자 6"/>
          <p:cNvSpPr txBox="1">
            <a:spLocks/>
          </p:cNvSpPr>
          <p:nvPr/>
        </p:nvSpPr>
        <p:spPr>
          <a:xfrm rot="0">
            <a:off x="2110740" y="3215005"/>
            <a:ext cx="1929765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1. 편리한 인터페이스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8"/>
          <p:cNvSpPr txBox="1">
            <a:spLocks/>
          </p:cNvSpPr>
          <p:nvPr/>
        </p:nvSpPr>
        <p:spPr>
          <a:xfrm rot="0">
            <a:off x="4667250" y="3255010"/>
            <a:ext cx="192976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1. 뛰어난 가시성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9"/>
          <p:cNvSpPr txBox="1">
            <a:spLocks/>
          </p:cNvSpPr>
          <p:nvPr/>
        </p:nvSpPr>
        <p:spPr>
          <a:xfrm rot="0">
            <a:off x="4667250" y="3564890"/>
            <a:ext cx="192976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2. 실제적인 QnA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9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60</Pages>
  <Paragraphs>308</Paragraphs>
  <Words>1306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Chunil</dc:creator>
  <cp:lastModifiedBy>장 형국</cp:lastModifiedBy>
  <dc:title>PPT  깔끔하게만 만들면 된다</dc:title>
  <cp:version>9.102.62.42430</cp:version>
  <dcterms:modified xsi:type="dcterms:W3CDTF">2017-08-18T05:09:11Z</dcterms:modified>
</cp:coreProperties>
</file>